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"/>
  </p:notesMaster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36159-3613-4120-BFA1-012C9383E012}" type="datetimeFigureOut">
              <a:rPr lang="de-DE" smtClean="0"/>
              <a:t>06.08.2025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65AC9-19C0-4845-80EF-46F26590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52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mci.edu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vari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A639B91-ADF9-4E37-9944-553567CD9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472535"/>
            <a:ext cx="6071305" cy="879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Eine zweizeilige Überschrift</a:t>
            </a:r>
            <a:br>
              <a:rPr lang="de-DE" dirty="0"/>
            </a:br>
            <a:r>
              <a:rPr lang="de-DE" dirty="0"/>
              <a:t>bitte hier einfügen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4461B-C70D-4B56-96BB-74CCBD66FD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4610857"/>
            <a:ext cx="3744913" cy="734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 err="1"/>
              <a:t>Verfasser:in</a:t>
            </a:r>
            <a:r>
              <a:rPr lang="de-DE" dirty="0"/>
              <a:t> | Titel LV oder ähnliches kann hier eingegeben werden</a:t>
            </a:r>
          </a:p>
        </p:txBody>
      </p:sp>
    </p:spTree>
    <p:extLst>
      <p:ext uri="{BB962C8B-B14F-4D97-AF65-F5344CB8AC3E}">
        <p14:creationId xmlns:p14="http://schemas.microsoft.com/office/powerpoint/2010/main" val="25576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titel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091B9E-46CC-4F2F-9D6A-208A92885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5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 ergänzen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606166-1C65-453D-B425-2F56A86CE5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8"/>
            <a:ext cx="8064500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Hier kann ein Fließtext ergänzt werden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BF4A75-C53B-4165-831F-A2CBFCFF355E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A56284-E36B-4FAB-BF2E-C6E7D7CC5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341195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titel mit Stich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091B9E-46CC-4F2F-9D6A-208A92885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5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 ergänzen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BF4A75-C53B-4165-831F-A2CBFCFF355E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DA1269-E68C-4934-B820-6A1613067B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8"/>
            <a:ext cx="8064500" cy="365400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Hier können Stichpunkte ergänzt werden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F575A8-1225-4838-87BE-473DD95C9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152292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06FB3-18FB-4ABC-BF94-10243BDA53C8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908F2C-0F9D-4ABE-B94A-3BC2172C8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4"/>
            <a:ext cx="806450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97943ADF-5BD0-42C9-A63E-DD7C23F5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751" y="1130531"/>
            <a:ext cx="8064500" cy="36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04EA9B-0BCC-4B1B-9E9C-28C9BECE340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 rot="16200000">
            <a:off x="7754344" y="3659359"/>
            <a:ext cx="2062133" cy="1882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/>
              <a:t>© Copyright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4632210-0F60-4D2E-947F-B5AABBAE9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333989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06FB3-18FB-4ABC-BF94-10243BDA53C8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CC136C1-E862-4DF4-87B0-CD9BDDDF4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1033532"/>
            <a:ext cx="6071305" cy="3455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„Hier kannst du ein Zitat oder einen längeren Text einfügen, der hervorgehoben werden soll“.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360976-E36E-4F50-AEF1-699706ABB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1041213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23C92D-19B6-4148-85A9-79EA2D5DE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64" y="2693116"/>
            <a:ext cx="8087360" cy="10168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2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pPr lvl="0"/>
            <a:r>
              <a:rPr lang="de-DE" dirty="0"/>
              <a:t>MCI | Die Unternehmerische Hochschule®</a:t>
            </a:r>
            <a:br>
              <a:rPr lang="de-DE" dirty="0"/>
            </a:br>
            <a:r>
              <a:rPr lang="de-DE" dirty="0"/>
              <a:t>MCI | The </a:t>
            </a:r>
            <a:r>
              <a:rPr lang="de-DE" dirty="0" err="1"/>
              <a:t>Entrepreneurial</a:t>
            </a:r>
            <a:r>
              <a:rPr lang="de-DE" dirty="0"/>
              <a:t> School®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E1CD91-C75E-4089-AA65-9B06BCCF2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376" y="3709981"/>
            <a:ext cx="3744913" cy="1074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 err="1"/>
              <a:t>Universitaetsstrasse</a:t>
            </a:r>
            <a:r>
              <a:rPr lang="de-AT" dirty="0"/>
              <a:t> 15</a:t>
            </a:r>
            <a:br>
              <a:rPr lang="de-AT" dirty="0"/>
            </a:br>
            <a:r>
              <a:rPr lang="de-AT" dirty="0"/>
              <a:t>A-6020 Innsbruck</a:t>
            </a:r>
            <a:br>
              <a:rPr lang="de-AT" dirty="0"/>
            </a:br>
            <a:r>
              <a:rPr lang="de-AT" dirty="0"/>
              <a:t>+43 512 2070</a:t>
            </a:r>
            <a:br>
              <a:rPr lang="de-AT" dirty="0"/>
            </a:br>
            <a:r>
              <a:rPr lang="de-A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office@mci.edu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2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vari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A639B91-ADF9-4E37-9944-553567CD9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472535"/>
            <a:ext cx="6071305" cy="879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Eine zweizeilige Überschrift</a:t>
            </a:r>
            <a:br>
              <a:rPr lang="de-DE" dirty="0"/>
            </a:br>
            <a:r>
              <a:rPr lang="de-DE" dirty="0"/>
              <a:t>bitte hier einfügen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78B448-F893-4216-85CC-AA17EE205D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4610857"/>
            <a:ext cx="3744913" cy="734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 err="1"/>
              <a:t>Verfasser:in</a:t>
            </a:r>
            <a:r>
              <a:rPr lang="de-DE" dirty="0"/>
              <a:t> | Titel LV oder ähnliches kann hier eingegeben werden</a:t>
            </a:r>
          </a:p>
        </p:txBody>
      </p:sp>
    </p:spTree>
    <p:extLst>
      <p:ext uri="{BB962C8B-B14F-4D97-AF65-F5344CB8AC3E}">
        <p14:creationId xmlns:p14="http://schemas.microsoft.com/office/powerpoint/2010/main" val="985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L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AB89B8-54A3-4FA8-AD3D-E447902B7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48"/>
            <a:ext cx="9144000" cy="571804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A639B91-ADF9-4E37-9944-553567CD9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472535"/>
            <a:ext cx="6071305" cy="879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Eine zweizeilige Überschrift</a:t>
            </a:r>
            <a:br>
              <a:rPr lang="de-DE" dirty="0"/>
            </a:br>
            <a:r>
              <a:rPr lang="de-DE" dirty="0"/>
              <a:t>bitte hier einfügen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78B448-F893-4216-85CC-AA17EE205D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4610857"/>
            <a:ext cx="3744913" cy="734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 err="1"/>
              <a:t>Verfasser:in</a:t>
            </a:r>
            <a:r>
              <a:rPr lang="de-DE" dirty="0"/>
              <a:t> | Titel LV oder ähnliches kann hier eingegeben werden</a:t>
            </a:r>
          </a:p>
        </p:txBody>
      </p:sp>
    </p:spTree>
    <p:extLst>
      <p:ext uri="{BB962C8B-B14F-4D97-AF65-F5344CB8AC3E}">
        <p14:creationId xmlns:p14="http://schemas.microsoft.com/office/powerpoint/2010/main" val="3114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9D532F1-2738-41DF-A050-608FA5A27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16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Inhalte ergänzen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36D88-9EA8-41AF-8CEE-91F66619E8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233232"/>
            <a:ext cx="8071874" cy="385629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1000"/>
              </a:lnSpc>
              <a:spcBef>
                <a:spcPts val="0"/>
              </a:spcBef>
              <a:buFont typeface="+mj-lt"/>
              <a:buAutoNum type="arabicPeriod"/>
              <a:defRPr sz="16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42900" indent="0">
              <a:buFont typeface="+mj-lt"/>
              <a:buNone/>
              <a:defRPr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</a:lstStyle>
          <a:p>
            <a:pPr lvl="0"/>
            <a:r>
              <a:rPr lang="de-AT" dirty="0"/>
              <a:t>Punkt 1</a:t>
            </a:r>
          </a:p>
          <a:p>
            <a:pPr lvl="0"/>
            <a:r>
              <a:rPr lang="de-AT" dirty="0"/>
              <a:t>Punkt 2</a:t>
            </a:r>
          </a:p>
          <a:p>
            <a:pPr lvl="0"/>
            <a:r>
              <a:rPr lang="de-AT" dirty="0"/>
              <a:t>Punkt 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D13C4F-F790-4B46-B3C9-4A23E6B14987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55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E25168-A22B-45F9-81C9-AAA0A8483B40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3AAD3E-04F7-46F8-BCAA-9C3A9121D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77701"/>
            <a:ext cx="3744913" cy="327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Kapitel XX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A1054CE-6247-4410-8F39-6F06FD1B72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1874469"/>
            <a:ext cx="6071305" cy="28883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Titel Kapitel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A0C20EA-12C8-441C-9604-9E3C905EC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2"/>
            <a:ext cx="8166415" cy="158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343675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spalten mit Stich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C24E76-DB01-4F9B-A3AC-7E65837F7552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2FE1-A577-489C-98FF-223D5D3DB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16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 ergänzen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B9DF61-78D2-4B4B-A444-99F049B9D8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213658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1000"/>
              </a:lnSpc>
              <a:spcBef>
                <a:spcPts val="0"/>
              </a:spcBef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Stichpunkt 1</a:t>
            </a:r>
          </a:p>
          <a:p>
            <a:pPr lvl="0"/>
            <a:r>
              <a:rPr lang="de-DE" dirty="0"/>
              <a:t>Stichpunkt 2</a:t>
            </a:r>
          </a:p>
          <a:p>
            <a:pPr lvl="0"/>
            <a:r>
              <a:rPr lang="de-DE" dirty="0"/>
              <a:t>Stichpunkt 3</a:t>
            </a:r>
          </a:p>
          <a:p>
            <a:pPr lvl="0"/>
            <a:r>
              <a:rPr lang="de-DE" dirty="0"/>
              <a:t>Stichpunkt …</a:t>
            </a:r>
          </a:p>
          <a:p>
            <a:pPr lvl="0"/>
            <a:endParaRPr lang="en-US" dirty="0"/>
          </a:p>
          <a:p>
            <a:pPr lvl="0"/>
            <a:endParaRPr lang="de-DE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7094E5-21AE-4BE5-A259-BE7A96ACD8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9339" y="1213658"/>
            <a:ext cx="3744912" cy="365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1000"/>
              </a:lnSpc>
              <a:spcBef>
                <a:spcPts val="0"/>
              </a:spcBef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Stichpunkt 1</a:t>
            </a:r>
          </a:p>
          <a:p>
            <a:pPr lvl="0"/>
            <a:r>
              <a:rPr lang="de-DE" dirty="0"/>
              <a:t>Stichpunkt 2</a:t>
            </a:r>
          </a:p>
          <a:p>
            <a:pPr lvl="0"/>
            <a:r>
              <a:rPr lang="de-DE" dirty="0"/>
              <a:t>Stichpunkt 3</a:t>
            </a:r>
          </a:p>
          <a:p>
            <a:pPr lvl="0"/>
            <a:r>
              <a:rPr lang="de-DE" dirty="0"/>
              <a:t>Stichpunkt …</a:t>
            </a:r>
          </a:p>
          <a:p>
            <a:pPr lvl="0"/>
            <a:endParaRPr lang="en-US" dirty="0"/>
          </a:p>
          <a:p>
            <a:pPr lvl="0"/>
            <a:endParaRPr lang="de-DE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E78297-93CA-4305-921E-118C3766C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29034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spalten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FC925E-452D-4080-B210-EDC5BF740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0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 ergänzen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189432-5286-49FD-91D0-31E529DB54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7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Hier kann ein Fließtext ergänzt werden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36268C-854B-4803-9DE0-9F194128005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9339" y="1180407"/>
            <a:ext cx="3744912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Hier kann ein Fließtext ergänzt werden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04410D-F744-4715-A956-8005E093EAB3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194941D-B634-40A7-BB95-2A6925587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354446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- Stichpunke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D15BC-B49C-45D8-949F-E4AA38C07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1"/>
            <a:ext cx="3767773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010560-5CDB-444E-8FD2-675F9A9D8A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213658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1000"/>
              </a:lnSpc>
              <a:spcBef>
                <a:spcPts val="0"/>
              </a:spcBef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Stichpunkt 1</a:t>
            </a:r>
          </a:p>
          <a:p>
            <a:pPr lvl="0"/>
            <a:r>
              <a:rPr lang="de-DE" dirty="0"/>
              <a:t>Stichpunkt 2</a:t>
            </a:r>
          </a:p>
          <a:p>
            <a:pPr lvl="0"/>
            <a:r>
              <a:rPr lang="de-DE" dirty="0"/>
              <a:t>Stichpunkt 3</a:t>
            </a:r>
          </a:p>
          <a:p>
            <a:pPr lvl="0"/>
            <a:r>
              <a:rPr lang="de-DE" dirty="0"/>
              <a:t>Stichpunkt …</a:t>
            </a:r>
          </a:p>
          <a:p>
            <a:pPr lvl="0"/>
            <a:endParaRPr lang="en-US" dirty="0"/>
          </a:p>
          <a:p>
            <a:pPr lvl="0"/>
            <a:endParaRPr lang="de-DE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DA7D37BA-DF05-4662-A834-7972DD5F75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59339" y="554038"/>
            <a:ext cx="3744912" cy="43136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10BF7D-4FA1-4CFF-870A-589A86545A79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83C58E-AFEF-4269-BE0B-4C4AC8CE76E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 rot="16200000">
            <a:off x="7746887" y="3742486"/>
            <a:ext cx="2062133" cy="1882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/>
              <a:t>© Copyright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4C319B-96A4-4853-ACBE-668E9DC8B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267123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- Fließ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D15BC-B49C-45D8-949F-E4AA38C07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1"/>
            <a:ext cx="3767773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DA7D37BA-DF05-4662-A834-7972DD5F75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59339" y="554038"/>
            <a:ext cx="3744912" cy="43136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10BF7D-4FA1-4CFF-870A-589A86545A79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83C58E-AFEF-4269-BE0B-4C4AC8CE76E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 rot="16200000">
            <a:off x="7746887" y="3742486"/>
            <a:ext cx="2062133" cy="1882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/>
              <a:t>© Copyright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84E631-0E28-4532-97BC-55C656C1DA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8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dirty="0"/>
              <a:t>Hier kann ein Fließtext ergänzt werden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AD8737D-B87A-40E2-BC95-EF3C66157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 dirty="0"/>
              <a:t>Titel Lehrveranstaltung kann hier für alle Folien über die Registerkarte „Einfügen“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„Fußzeile“ eingefügt oder Feld entfernt werden</a:t>
            </a:r>
          </a:p>
        </p:txBody>
      </p:sp>
    </p:spTree>
    <p:extLst>
      <p:ext uri="{BB962C8B-B14F-4D97-AF65-F5344CB8AC3E}">
        <p14:creationId xmlns:p14="http://schemas.microsoft.com/office/powerpoint/2010/main" val="343011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DB1176-0CF2-4531-9F14-57988F736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/>
              <a:t>Titel Lehrveranstaltung kann hier für alle Folien über die Registerkarte „Einfügen“  „Fußzeile“ eingefügt oder Feld entfernt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5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2" r:id="rId3"/>
    <p:sldLayoutId id="2147483662" r:id="rId4"/>
    <p:sldLayoutId id="2147483671" r:id="rId5"/>
    <p:sldLayoutId id="2147483663" r:id="rId6"/>
    <p:sldLayoutId id="2147483664" r:id="rId7"/>
    <p:sldLayoutId id="2147483667" r:id="rId8"/>
    <p:sldLayoutId id="2147483673" r:id="rId9"/>
    <p:sldLayoutId id="2147483669" r:id="rId10"/>
    <p:sldLayoutId id="2147483674" r:id="rId11"/>
    <p:sldLayoutId id="2147483670" r:id="rId12"/>
    <p:sldLayoutId id="2147483675" r:id="rId13"/>
    <p:sldLayoutId id="2147483676" r:id="rId1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theme/theme1.xml><?xml version="1.0" encoding="utf-8"?>
<a:theme xmlns:a="http://schemas.openxmlformats.org/drawingml/2006/main" name="Office">
  <a:themeElements>
    <a:clrScheme name="MCINEU">
      <a:dk1>
        <a:sysClr val="windowText" lastClr="000000"/>
      </a:dk1>
      <a:lt1>
        <a:sysClr val="window" lastClr="FFFFFF"/>
      </a:lt1>
      <a:dk2>
        <a:srgbClr val="004983"/>
      </a:dk2>
      <a:lt2>
        <a:srgbClr val="F49B00"/>
      </a:lt2>
      <a:accent1>
        <a:srgbClr val="004983"/>
      </a:accent1>
      <a:accent2>
        <a:srgbClr val="F49B00"/>
      </a:accent2>
      <a:accent3>
        <a:srgbClr val="004B51"/>
      </a:accent3>
      <a:accent4>
        <a:srgbClr val="4E7FA8"/>
      </a:accent4>
      <a:accent5>
        <a:srgbClr val="783F4F"/>
      </a:accent5>
      <a:accent6>
        <a:srgbClr val="CD943A"/>
      </a:accent6>
      <a:hlink>
        <a:srgbClr val="0000FF"/>
      </a:hlink>
      <a:folHlink>
        <a:srgbClr val="800080"/>
      </a:folHlink>
    </a:clrScheme>
    <a:fontScheme name="MCI">
      <a:majorFont>
        <a:latin typeface="Noto Sans SemiBold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Bildschirmpräsentation (16:10)</PresentationFormat>
  <Paragraphs>0</Paragraphs>
  <Slides>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0</vt:i4>
      </vt:variant>
    </vt:vector>
  </HeadingPairs>
  <TitlesOfParts>
    <vt:vector size="6" baseType="lpstr">
      <vt:lpstr>Arial</vt:lpstr>
      <vt:lpstr>Calibri</vt:lpstr>
      <vt:lpstr>Noto Sans</vt:lpstr>
      <vt:lpstr>Noto Sans SemiBold</vt:lpstr>
      <vt:lpstr>Wingdings</vt:lpstr>
      <vt:lpstr>Office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Martina Geir</dc:creator>
  <cp:lastModifiedBy>Martina Geir</cp:lastModifiedBy>
  <cp:revision>55</cp:revision>
  <dcterms:created xsi:type="dcterms:W3CDTF">2025-07-14T13:55:07Z</dcterms:created>
  <dcterms:modified xsi:type="dcterms:W3CDTF">2025-08-06T08:38:45Z</dcterms:modified>
</cp:coreProperties>
</file>