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257" r:id="rId2"/>
    <p:sldId id="258" r:id="rId3"/>
  </p:sldIdLst>
  <p:sldSz cx="9144000" cy="5715000" type="screen16x10"/>
  <p:notesSz cx="6858000" cy="9144000"/>
  <p:defaultTextStyle>
    <a:defPPr>
      <a:defRPr lang="de-DE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7F2B"/>
    <a:srgbClr val="343433"/>
    <a:srgbClr val="0041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80"/>
    <p:restoredTop sz="94696"/>
  </p:normalViewPr>
  <p:slideViewPr>
    <p:cSldViewPr snapToGrid="0" snapToObjects="1">
      <p:cViewPr varScale="1">
        <p:scale>
          <a:sx n="190" d="100"/>
          <a:sy n="190" d="100"/>
        </p:scale>
        <p:origin x="264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0" d="100"/>
          <a:sy n="130" d="100"/>
        </p:scale>
        <p:origin x="423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9B9BCDCB-4950-6B49-98F8-5163D868796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0413C4A-08E9-E043-992E-D38493A307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1101536-F3C7-084C-BDD8-0D64C1E7339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CAC57A-EF17-CE46-94E4-322A8AC05D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32845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9F00C-EC20-3944-A0C7-901FF2210DE7}" type="datetimeFigureOut">
              <a:rPr lang="de-DE" smtClean="0"/>
              <a:t>26.06.20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2A83A-B71F-BC4B-BEFC-254C1BBE68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6043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640732"/>
            <a:ext cx="6858000" cy="93385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200" b="1" i="0">
                <a:solidFill>
                  <a:schemeClr val="bg1"/>
                </a:solidFill>
                <a:latin typeface="Univers" panose="020B0603020202030204" pitchFamily="34" charset="0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9FB134B-2DD4-1F45-B80F-508018A549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470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4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76AF88E-123A-AE41-993D-62D14AFBA047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846945" y="524656"/>
            <a:ext cx="3530183" cy="1986198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A9A1BA7-475E-A041-A84D-CEC7D9EC94B2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846945" y="2953062"/>
            <a:ext cx="3530183" cy="1986198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73E15AC-5851-6B46-A818-10CB13395ECC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4609475" y="524656"/>
            <a:ext cx="3530183" cy="1986198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E32622BB-150B-8141-B892-686B4BC682DC}"/>
              </a:ext>
            </a:extLst>
          </p:cNvPr>
          <p:cNvSpPr>
            <a:spLocks noGrp="1" noChangeAspect="1"/>
          </p:cNvSpPr>
          <p:nvPr>
            <p:ph type="pic" idx="12"/>
          </p:nvPr>
        </p:nvSpPr>
        <p:spPr>
          <a:xfrm>
            <a:off x="4609475" y="2953062"/>
            <a:ext cx="3530183" cy="1986198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3FEDD9A-BCAD-8944-BEE5-AC8452EDA3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6944" y="2600791"/>
            <a:ext cx="3530183" cy="269823"/>
          </a:xfrm>
        </p:spPr>
        <p:txBody>
          <a:bodyPr anchor="ctr">
            <a:normAutofit/>
          </a:bodyPr>
          <a:lstStyle>
            <a:lvl1pPr marL="0" indent="0">
              <a:buNone/>
              <a:defRPr sz="1100">
                <a:solidFill>
                  <a:srgbClr val="343433"/>
                </a:solidFill>
                <a:latin typeface="Univers Medium" panose="020B060302020203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/>
              <a:t>Mastertextformat bearbeiten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4ADF0B0-F526-4D44-BB00-2354E38BB7D2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609474" y="2600791"/>
            <a:ext cx="3530183" cy="269823"/>
          </a:xfrm>
        </p:spPr>
        <p:txBody>
          <a:bodyPr anchor="ctr">
            <a:normAutofit/>
          </a:bodyPr>
          <a:lstStyle>
            <a:lvl1pPr marL="0" indent="0">
              <a:buNone/>
              <a:defRPr sz="1100">
                <a:solidFill>
                  <a:srgbClr val="343433"/>
                </a:solidFill>
                <a:latin typeface="Univers Medium" panose="020B060302020203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/>
              <a:t>Mastertextformat bearbeiten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7B1673F-F170-AF41-B3E2-EF14B2A8A90E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46944" y="5021708"/>
            <a:ext cx="3530183" cy="269823"/>
          </a:xfrm>
        </p:spPr>
        <p:txBody>
          <a:bodyPr anchor="ctr">
            <a:normAutofit/>
          </a:bodyPr>
          <a:lstStyle>
            <a:lvl1pPr marL="0" indent="0">
              <a:buNone/>
              <a:defRPr sz="1100">
                <a:solidFill>
                  <a:srgbClr val="343433"/>
                </a:solidFill>
                <a:latin typeface="Univers Medium" panose="020B060302020203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/>
              <a:t>Mastertextformat bearbeiten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507E694-DBB1-1947-A92C-9F88E5C984A2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609474" y="5021708"/>
            <a:ext cx="3530183" cy="269823"/>
          </a:xfrm>
        </p:spPr>
        <p:txBody>
          <a:bodyPr anchor="ctr">
            <a:normAutofit/>
          </a:bodyPr>
          <a:lstStyle>
            <a:lvl1pPr marL="0" indent="0">
              <a:buNone/>
              <a:defRPr sz="1100">
                <a:solidFill>
                  <a:srgbClr val="343433"/>
                </a:solidFill>
                <a:latin typeface="Univers Medium" panose="020B060302020203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/>
              <a:t>Mastertextformat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849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135" y="1371600"/>
            <a:ext cx="7548486" cy="3775869"/>
          </a:xfrm>
        </p:spPr>
        <p:txBody>
          <a:bodyPr/>
          <a:lstStyle>
            <a:lvl1pPr marL="457200" indent="-457200">
              <a:lnSpc>
                <a:spcPct val="100000"/>
              </a:lnSpc>
              <a:buFont typeface="+mj-lt"/>
              <a:buAutoNum type="arabicParenBoth"/>
              <a:defRPr sz="1800">
                <a:latin typeface="Univers Medium" panose="020B0603020202030204" pitchFamily="34" charset="0"/>
              </a:defRPr>
            </a:lvl1pPr>
            <a:lvl2pPr marL="342900" indent="0">
              <a:lnSpc>
                <a:spcPct val="100000"/>
              </a:lnSpc>
              <a:buFont typeface="+mj-lt"/>
              <a:buNone/>
              <a:defRPr>
                <a:latin typeface="Univers Medium" panose="020B0603020202030204" pitchFamily="34" charset="0"/>
              </a:defRPr>
            </a:lvl2pPr>
            <a:lvl3pPr marL="1028700" indent="-342900">
              <a:buFont typeface="+mj-lt"/>
              <a:buAutoNum type="arabicParenBoth"/>
              <a:defRPr sz="1600">
                <a:latin typeface="Univers Medium" panose="020B0603020202030204" pitchFamily="34" charset="0"/>
              </a:defRPr>
            </a:lvl3pPr>
            <a:lvl4pPr marL="1371600" indent="-342900">
              <a:buFont typeface="+mj-lt"/>
              <a:buAutoNum type="arabicParenBoth"/>
              <a:defRPr sz="1400">
                <a:latin typeface="Univers Medium" panose="020B0603020202030204" pitchFamily="34" charset="0"/>
              </a:defRPr>
            </a:lvl4pPr>
            <a:lvl5pPr marL="1371600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0"/>
            <a:r>
              <a:rPr lang="de-DE" dirty="0"/>
              <a:t>Mastertextformat bearbeiten</a:t>
            </a:r>
          </a:p>
          <a:p>
            <a:pPr lvl="0"/>
            <a:r>
              <a:rPr lang="de-DE" dirty="0"/>
              <a:t>Mastertextformat bearbeiten</a:t>
            </a:r>
          </a:p>
          <a:p>
            <a:pPr lvl="1"/>
            <a:endParaRPr lang="de-D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9505196-EB78-E14F-863B-B4FC39B71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135" y="487179"/>
            <a:ext cx="7548485" cy="7766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 i="0">
                <a:solidFill>
                  <a:srgbClr val="00416E"/>
                </a:solidFill>
                <a:latin typeface="Univers" panose="020B0603020202030204" pitchFamily="34" charset="0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978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135" y="487179"/>
            <a:ext cx="7548485" cy="7766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 i="0">
                <a:solidFill>
                  <a:srgbClr val="00416E"/>
                </a:solidFill>
                <a:latin typeface="Univers" panose="020B0603020202030204" pitchFamily="34" charset="0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135" y="1371600"/>
            <a:ext cx="7548486" cy="377586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>
                <a:latin typeface="Univers Medium" panose="020B0603020202030204" pitchFamily="34" charset="0"/>
              </a:defRPr>
            </a:lvl1pPr>
          </a:lstStyle>
          <a:p>
            <a:pPr lvl="0"/>
            <a:r>
              <a:rPr lang="de-DE" dirty="0"/>
              <a:t>Mastertextformat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889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135" y="974362"/>
            <a:ext cx="7548486" cy="417310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>
                <a:latin typeface="Univers Medium" panose="020B0603020202030204" pitchFamily="34" charset="0"/>
              </a:defRPr>
            </a:lvl1pPr>
          </a:lstStyle>
          <a:p>
            <a:pPr lvl="0"/>
            <a:r>
              <a:rPr lang="de-DE" dirty="0"/>
              <a:t>Mastertextformat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485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135" y="1371600"/>
            <a:ext cx="7548486" cy="3775869"/>
          </a:xfrm>
        </p:spPr>
        <p:txBody>
          <a:bodyPr/>
          <a:lstStyle>
            <a:lvl1pPr>
              <a:lnSpc>
                <a:spcPct val="100000"/>
              </a:lnSpc>
              <a:defRPr sz="2000">
                <a:latin typeface="Univers Medium" panose="020B0603020202030204" pitchFamily="34" charset="0"/>
              </a:defRPr>
            </a:lvl1pPr>
            <a:lvl2pPr>
              <a:lnSpc>
                <a:spcPct val="100000"/>
              </a:lnSpc>
              <a:defRPr>
                <a:latin typeface="Univers Medium" panose="020B0603020202030204" pitchFamily="34" charset="0"/>
              </a:defRPr>
            </a:lvl2pPr>
            <a:lvl3pPr>
              <a:lnSpc>
                <a:spcPct val="100000"/>
              </a:lnSpc>
              <a:defRPr sz="1600">
                <a:latin typeface="Univers Medium" panose="020B0603020202030204" pitchFamily="34" charset="0"/>
              </a:defRPr>
            </a:lvl3pPr>
            <a:lvl4pPr>
              <a:lnSpc>
                <a:spcPct val="100000"/>
              </a:lnSpc>
              <a:defRPr sz="1400">
                <a:latin typeface="Univers Medium" panose="020B0603020202030204" pitchFamily="34" charset="0"/>
              </a:defRPr>
            </a:lvl4pPr>
            <a:lvl5pPr marL="1371600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9505196-EB78-E14F-863B-B4FC39B71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135" y="487179"/>
            <a:ext cx="7548485" cy="7766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 i="0">
                <a:solidFill>
                  <a:srgbClr val="00416E"/>
                </a:solidFill>
                <a:latin typeface="Univers" panose="020B0603020202030204" pitchFamily="34" charset="0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012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EEBC8623-86FF-6B42-8AF5-CAD078CB1A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0819"/>
          <a:stretch/>
        </p:blipFill>
        <p:spPr>
          <a:xfrm>
            <a:off x="0" y="0"/>
            <a:ext cx="8154649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858" y="1732077"/>
            <a:ext cx="7886700" cy="237728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="1">
                <a:solidFill>
                  <a:srgbClr val="00416E"/>
                </a:solidFill>
                <a:latin typeface="Univers Medium" panose="020B0603020202030204" pitchFamily="34" charset="0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858" y="4131848"/>
            <a:ext cx="7886700" cy="799916"/>
          </a:xfrm>
        </p:spPr>
        <p:txBody>
          <a:bodyPr/>
          <a:lstStyle>
            <a:lvl1pPr marL="0" indent="0">
              <a:buNone/>
              <a:defRPr sz="1800">
                <a:solidFill>
                  <a:srgbClr val="343433"/>
                </a:solidFill>
                <a:latin typeface="Univers Medium" panose="020B060302020203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  <a:endParaRPr lang="en-US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B40283F-122A-F74E-9A63-86F4FF752016}"/>
              </a:ext>
            </a:extLst>
          </p:cNvPr>
          <p:cNvSpPr/>
          <p:nvPr userDrawn="1"/>
        </p:nvSpPr>
        <p:spPr>
          <a:xfrm>
            <a:off x="7967272" y="5156616"/>
            <a:ext cx="1176728" cy="558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129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1135" y="1371600"/>
            <a:ext cx="3681022" cy="377586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8597" y="1371600"/>
            <a:ext cx="3681023" cy="377586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4EA033B-3A84-D942-8AD2-87EB2BB6F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135" y="487179"/>
            <a:ext cx="7548485" cy="7766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 i="0">
                <a:solidFill>
                  <a:srgbClr val="00416E"/>
                </a:solidFill>
                <a:latin typeface="Univers" panose="020B0603020202030204" pitchFamily="34" charset="0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908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1135" y="1371599"/>
            <a:ext cx="7548486" cy="3775870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EC2A250-38A2-BB42-A93A-B5F4722C8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135" y="487179"/>
            <a:ext cx="7548485" cy="7766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 i="0">
                <a:solidFill>
                  <a:srgbClr val="00416E"/>
                </a:solidFill>
                <a:latin typeface="Univers" panose="020B0603020202030204" pitchFamily="34" charset="0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927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Erklärung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710067" y="1371599"/>
            <a:ext cx="4489554" cy="3775870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135" y="1371600"/>
            <a:ext cx="2927884" cy="377586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latin typeface="Univers Medium" panose="020B060302020203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/>
              <a:t>Mastertextformat bearbeiten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EC2A250-38A2-BB42-A93A-B5F4722C8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135" y="487179"/>
            <a:ext cx="7548485" cy="7766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 i="0">
                <a:solidFill>
                  <a:srgbClr val="00416E"/>
                </a:solidFill>
                <a:latin typeface="Univers" panose="020B0603020202030204" pitchFamily="34" charset="0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989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5DCECD2D-354A-214A-82A8-85822346FCED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700372E-F62A-1F44-856C-792DF25EBEF5}"/>
              </a:ext>
            </a:extLst>
          </p:cNvPr>
          <p:cNvSpPr/>
          <p:nvPr userDrawn="1"/>
        </p:nvSpPr>
        <p:spPr>
          <a:xfrm flipH="1">
            <a:off x="8336111" y="0"/>
            <a:ext cx="487180" cy="509666"/>
          </a:xfrm>
          <a:prstGeom prst="rect">
            <a:avLst/>
          </a:prstGeom>
          <a:solidFill>
            <a:srgbClr val="0041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A5D32700-82AA-E54D-82BC-AB72403F92E4}"/>
              </a:ext>
            </a:extLst>
          </p:cNvPr>
          <p:cNvSpPr txBox="1">
            <a:spLocks/>
          </p:cNvSpPr>
          <p:nvPr userDrawn="1"/>
        </p:nvSpPr>
        <p:spPr>
          <a:xfrm>
            <a:off x="8352506" y="0"/>
            <a:ext cx="464696" cy="509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50" kern="1200">
                <a:solidFill>
                  <a:schemeClr val="tx1"/>
                </a:solidFill>
                <a:latin typeface="MCI Univers 55 Roman" panose="020B0603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799862D-C377-0D42-9801-6814E04F309A}" type="slidenum">
              <a:rPr lang="de-DE" sz="900" b="1" i="0" smtClean="0">
                <a:solidFill>
                  <a:schemeClr val="bg1"/>
                </a:solidFill>
                <a:latin typeface="Univers Medium" panose="020B0603020202030204" pitchFamily="34" charset="0"/>
              </a:rPr>
              <a:pPr algn="ctr"/>
              <a:t>‹Nr.›</a:t>
            </a:fld>
            <a:endParaRPr lang="de-DE" sz="1000" b="1" i="0" dirty="0">
              <a:solidFill>
                <a:schemeClr val="bg1"/>
              </a:solidFill>
              <a:latin typeface="Univers Medium" panose="020B060302020203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A49EA51-4CC9-4945-82F3-D38612F5D988}"/>
              </a:ext>
            </a:extLst>
          </p:cNvPr>
          <p:cNvSpPr/>
          <p:nvPr userDrawn="1"/>
        </p:nvSpPr>
        <p:spPr>
          <a:xfrm>
            <a:off x="2377173" y="5547296"/>
            <a:ext cx="28800" cy="28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CC21FCB-0BBC-4C41-A04D-321C1819A32B}"/>
              </a:ext>
            </a:extLst>
          </p:cNvPr>
          <p:cNvSpPr/>
          <p:nvPr userDrawn="1"/>
        </p:nvSpPr>
        <p:spPr>
          <a:xfrm>
            <a:off x="3598831" y="5547296"/>
            <a:ext cx="28800" cy="28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C408DB9-427D-6C4F-9A3C-FF6D04D4987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939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2" r:id="rId3"/>
    <p:sldLayoutId id="2147483671" r:id="rId4"/>
    <p:sldLayoutId id="2147483670" r:id="rId5"/>
    <p:sldLayoutId id="2147483663" r:id="rId6"/>
    <p:sldLayoutId id="2147483664" r:id="rId7"/>
    <p:sldLayoutId id="2147483672" r:id="rId8"/>
    <p:sldLayoutId id="2147483669" r:id="rId9"/>
    <p:sldLayoutId id="2147483667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0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CC3896-1A2E-F643-AD02-A8ED95C159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2234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3B8D86E5-58A5-4648-83F9-AB8591A64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sz="1400" dirty="0"/>
              <a:t>•  Es gibt eine eigene Vorlage für deutsche und englische Präsentationen</a:t>
            </a:r>
          </a:p>
          <a:p>
            <a:pPr marL="0" indent="0">
              <a:buNone/>
            </a:pPr>
            <a:r>
              <a:rPr lang="de-AT" sz="1400" dirty="0"/>
              <a:t>•  Vorlage nicht verändern – Schriftart (</a:t>
            </a:r>
            <a:r>
              <a:rPr lang="de-AT" sz="1400" dirty="0" err="1"/>
              <a:t>Univers</a:t>
            </a:r>
            <a:r>
              <a:rPr lang="de-AT" sz="1400" dirty="0"/>
              <a:t>) und Farben beibehalten!</a:t>
            </a:r>
          </a:p>
          <a:p>
            <a:pPr marL="0" indent="0">
              <a:buNone/>
            </a:pPr>
            <a:r>
              <a:rPr lang="de-AT" sz="1400" dirty="0"/>
              <a:t>•  Bei zusätzlichen Elementen nur MCI Farben verwenden</a:t>
            </a:r>
          </a:p>
          <a:p>
            <a:pPr marL="0" indent="0">
              <a:buNone/>
            </a:pPr>
            <a:r>
              <a:rPr lang="de-AT" sz="1400" dirty="0"/>
              <a:t>•  Auf gute Qualität der Bilder achten</a:t>
            </a:r>
          </a:p>
          <a:p>
            <a:pPr marL="0" indent="0">
              <a:buNone/>
            </a:pPr>
            <a:r>
              <a:rPr lang="de-AT" sz="1400" dirty="0"/>
              <a:t>•  Copyright immer angeben</a:t>
            </a:r>
          </a:p>
          <a:p>
            <a:pPr marL="0" indent="0">
              <a:buNone/>
            </a:pPr>
            <a:r>
              <a:rPr lang="de-AT" sz="1400" dirty="0"/>
              <a:t>•  Bitte nur Bilder verwenden, die ihr auch verwenden dürft</a:t>
            </a:r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F67E93D-6B90-6F4E-AD42-B542B46B2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Guidelines für Präsentationen</a:t>
            </a:r>
          </a:p>
        </p:txBody>
      </p:sp>
    </p:spTree>
    <p:extLst>
      <p:ext uri="{BB962C8B-B14F-4D97-AF65-F5344CB8AC3E}">
        <p14:creationId xmlns:p14="http://schemas.microsoft.com/office/powerpoint/2010/main" val="3113268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69</Words>
  <Application>Microsoft Macintosh PowerPoint</Application>
  <PresentationFormat>Bildschirmpräsentation (16:10)</PresentationFormat>
  <Paragraphs>7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Univers</vt:lpstr>
      <vt:lpstr>Univers Medium</vt:lpstr>
      <vt:lpstr>Office</vt:lpstr>
      <vt:lpstr>PowerPoint-Präsentation</vt:lpstr>
      <vt:lpstr>Guidelines für Präsentationen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 User</dc:creator>
  <cp:lastModifiedBy>Microsoft Office User</cp:lastModifiedBy>
  <cp:revision>31</cp:revision>
  <dcterms:created xsi:type="dcterms:W3CDTF">2020-05-08T06:59:06Z</dcterms:created>
  <dcterms:modified xsi:type="dcterms:W3CDTF">2020-06-26T05:54:49Z</dcterms:modified>
</cp:coreProperties>
</file>