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"/>
  </p:notesMasterIdLst>
  <p:sldSz cx="9144000" cy="5715000" type="screen16x1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51" d="100"/>
          <a:sy n="151" d="100"/>
        </p:scale>
        <p:origin x="258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836159-3613-4120-BFA1-012C9383E012}" type="datetimeFigureOut">
              <a:rPr lang="de-DE" smtClean="0"/>
              <a:t>06.08.2025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60438" y="1143000"/>
            <a:ext cx="49371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E65AC9-19C0-4845-80EF-46F2659078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865267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1pPr>
    <a:lvl2pPr marL="356616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2pPr>
    <a:lvl3pPr marL="713232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3pPr>
    <a:lvl4pPr marL="1069848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4pPr>
    <a:lvl5pPr marL="1426464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5pPr>
    <a:lvl6pPr marL="1783080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6pPr>
    <a:lvl7pPr marL="2139696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7pPr>
    <a:lvl8pPr marL="2496312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8pPr>
    <a:lvl9pPr marL="2852928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hyperlink" Target="mailto:office@mci.edu" TargetMode="External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Bildvariant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3">
            <a:extLst>
              <a:ext uri="{FF2B5EF4-FFF2-40B4-BE49-F238E27FC236}">
                <a16:creationId xmlns:a16="http://schemas.microsoft.com/office/drawing/2014/main" id="{7A639B91-ADF9-4E37-9944-553567CD9B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6820" y="472535"/>
            <a:ext cx="6071305" cy="87903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10000"/>
              </a:lnSpc>
              <a:spcBef>
                <a:spcPts val="0"/>
              </a:spcBef>
              <a:buNone/>
              <a:defRPr sz="2800" b="1" i="0">
                <a:solidFill>
                  <a:schemeClr val="bg1"/>
                </a:solidFill>
                <a:latin typeface="+mj-lt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de-DE" dirty="0"/>
              <a:t>Eine zweizeilige Überschrift</a:t>
            </a:r>
            <a:br>
              <a:rPr lang="de-DE" dirty="0"/>
            </a:br>
            <a:r>
              <a:rPr lang="de-DE" dirty="0"/>
              <a:t>bitte hier einfügen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414461B-C70D-4B56-96BB-74CCBD66FD0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39750" y="4610857"/>
            <a:ext cx="3744913" cy="73422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="0" i="0">
                <a:solidFill>
                  <a:schemeClr val="bg1"/>
                </a:solidFill>
                <a:latin typeface="+mn-lt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pPr lvl="0"/>
            <a:r>
              <a:rPr lang="de-DE" dirty="0" err="1"/>
              <a:t>Verfasser:in</a:t>
            </a:r>
            <a:r>
              <a:rPr lang="de-DE" dirty="0"/>
              <a:t> | Titel LV oder ähnliches kann hier eingegeben werden</a:t>
            </a:r>
          </a:p>
        </p:txBody>
      </p:sp>
    </p:spTree>
    <p:extLst>
      <p:ext uri="{BB962C8B-B14F-4D97-AF65-F5344CB8AC3E}">
        <p14:creationId xmlns:p14="http://schemas.microsoft.com/office/powerpoint/2010/main" val="2557605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Bildvariant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3">
            <a:extLst>
              <a:ext uri="{FF2B5EF4-FFF2-40B4-BE49-F238E27FC236}">
                <a16:creationId xmlns:a16="http://schemas.microsoft.com/office/drawing/2014/main" id="{7A639B91-ADF9-4E37-9944-553567CD9B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6820" y="472535"/>
            <a:ext cx="6071305" cy="87903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10000"/>
              </a:lnSpc>
              <a:spcBef>
                <a:spcPts val="0"/>
              </a:spcBef>
              <a:buNone/>
              <a:defRPr sz="2800" b="1" i="0">
                <a:solidFill>
                  <a:schemeClr val="bg1"/>
                </a:solidFill>
                <a:latin typeface="+mj-lt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de-DE" dirty="0"/>
              <a:t>Eine zweizeilige Überschrift</a:t>
            </a:r>
            <a:br>
              <a:rPr lang="de-DE" dirty="0"/>
            </a:br>
            <a:r>
              <a:rPr lang="de-DE" dirty="0"/>
              <a:t>bitte hier einfügen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078B448-F893-4216-85CC-AA17EE205DC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39750" y="4610857"/>
            <a:ext cx="3744913" cy="73422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="0" i="0">
                <a:solidFill>
                  <a:schemeClr val="bg1"/>
                </a:solidFill>
                <a:latin typeface="+mn-lt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pPr lvl="0"/>
            <a:r>
              <a:rPr lang="de-DE" dirty="0" err="1"/>
              <a:t>Verfasser:in</a:t>
            </a:r>
            <a:r>
              <a:rPr lang="de-DE" dirty="0"/>
              <a:t> | Titel LV oder ähnliches kann hier eingegeben werden</a:t>
            </a:r>
          </a:p>
        </p:txBody>
      </p:sp>
    </p:spTree>
    <p:extLst>
      <p:ext uri="{BB962C8B-B14F-4D97-AF65-F5344CB8AC3E}">
        <p14:creationId xmlns:p14="http://schemas.microsoft.com/office/powerpoint/2010/main" val="9852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LV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08AB89B8-54A3-4FA8-AD3D-E447902B7A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3048"/>
            <a:ext cx="9144000" cy="5718048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pic>
      <p:sp>
        <p:nvSpPr>
          <p:cNvPr id="8" name="Textplatzhalter 3">
            <a:extLst>
              <a:ext uri="{FF2B5EF4-FFF2-40B4-BE49-F238E27FC236}">
                <a16:creationId xmlns:a16="http://schemas.microsoft.com/office/drawing/2014/main" id="{7A639B91-ADF9-4E37-9944-553567CD9B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6820" y="472535"/>
            <a:ext cx="6071305" cy="87903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10000"/>
              </a:lnSpc>
              <a:spcBef>
                <a:spcPts val="0"/>
              </a:spcBef>
              <a:buNone/>
              <a:defRPr sz="2800" b="1" i="0">
                <a:solidFill>
                  <a:schemeClr val="bg1"/>
                </a:solidFill>
                <a:latin typeface="+mj-lt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de-DE" dirty="0"/>
              <a:t>Eine zweizeilige Überschrift</a:t>
            </a:r>
            <a:br>
              <a:rPr lang="de-DE" dirty="0"/>
            </a:br>
            <a:r>
              <a:rPr lang="de-DE" dirty="0"/>
              <a:t>bitte hier einfügen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078B448-F893-4216-85CC-AA17EE205DC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39750" y="4610857"/>
            <a:ext cx="3744913" cy="73422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="0" i="0">
                <a:solidFill>
                  <a:schemeClr val="tx1"/>
                </a:solidFill>
                <a:latin typeface="+mn-lt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pPr lvl="0"/>
            <a:r>
              <a:rPr lang="de-DE" dirty="0" err="1"/>
              <a:t>Verfasser:in</a:t>
            </a:r>
            <a:r>
              <a:rPr lang="de-DE" dirty="0"/>
              <a:t> | Titel LV oder ähnliches kann hier eingegeben werden</a:t>
            </a:r>
          </a:p>
        </p:txBody>
      </p:sp>
    </p:spTree>
    <p:extLst>
      <p:ext uri="{BB962C8B-B14F-4D97-AF65-F5344CB8AC3E}">
        <p14:creationId xmlns:p14="http://schemas.microsoft.com/office/powerpoint/2010/main" val="31142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verzeichni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89D532F1-2738-41DF-A050-608FA5A278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6890" y="531916"/>
            <a:ext cx="8087360" cy="309167"/>
          </a:xfrm>
          <a:prstGeom prst="rect">
            <a:avLst/>
          </a:prstGeom>
        </p:spPr>
        <p:txBody>
          <a:bodyPr lIns="0" tIns="0" rIns="0" bIns="0"/>
          <a:lstStyle>
            <a:lvl1pPr>
              <a:defRPr sz="2800" b="1" i="0">
                <a:solidFill>
                  <a:schemeClr val="bg1"/>
                </a:solidFill>
                <a:latin typeface="+mj-lt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de-DE" dirty="0"/>
              <a:t>Inhalte ergänzen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1F36D88-9EA8-41AF-8CEE-91F66619E8D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39750" y="1233232"/>
            <a:ext cx="8071874" cy="3856293"/>
          </a:xfrm>
          <a:prstGeom prst="rect">
            <a:avLst/>
          </a:prstGeom>
        </p:spPr>
        <p:txBody>
          <a:bodyPr lIns="0" tIns="0" rIns="0" bIns="0"/>
          <a:lstStyle>
            <a:lvl1pPr marL="342900" indent="-342900">
              <a:lnSpc>
                <a:spcPct val="121000"/>
              </a:lnSpc>
              <a:spcBef>
                <a:spcPts val="0"/>
              </a:spcBef>
              <a:buFont typeface="+mj-lt"/>
              <a:buAutoNum type="arabicPeriod"/>
              <a:defRPr sz="1600" b="0" i="0">
                <a:solidFill>
                  <a:schemeClr val="bg1"/>
                </a:solidFill>
                <a:latin typeface="+mn-lt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 marL="342900" indent="0">
              <a:buFont typeface="+mj-lt"/>
              <a:buNone/>
              <a:defRPr b="0" i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2pPr>
          </a:lstStyle>
          <a:p>
            <a:pPr lvl="0"/>
            <a:r>
              <a:rPr lang="de-AT" dirty="0"/>
              <a:t>Punkt 1</a:t>
            </a:r>
          </a:p>
          <a:p>
            <a:pPr lvl="0"/>
            <a:r>
              <a:rPr lang="de-AT" dirty="0"/>
              <a:t>Punkt 2</a:t>
            </a:r>
          </a:p>
          <a:p>
            <a:pPr lvl="0"/>
            <a:r>
              <a:rPr lang="de-AT" dirty="0"/>
              <a:t>Punkt 3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FCD13C4F-F790-4B46-B3C9-4A23E6B14987}"/>
              </a:ext>
            </a:extLst>
          </p:cNvPr>
          <p:cNvSpPr txBox="1">
            <a:spLocks/>
          </p:cNvSpPr>
          <p:nvPr userDrawn="1"/>
        </p:nvSpPr>
        <p:spPr>
          <a:xfrm>
            <a:off x="6554224" y="5452789"/>
            <a:ext cx="2057400" cy="262211"/>
          </a:xfrm>
          <a:prstGeom prst="rect">
            <a:avLst/>
          </a:prstGeom>
        </p:spPr>
        <p:txBody>
          <a:bodyPr lIns="0" tIns="0" rIns="0" bIns="0"/>
          <a:lstStyle>
            <a:defPPr>
              <a:defRPr lang="de-DE"/>
            </a:defPPr>
            <a:lvl1pPr marL="0" algn="r" defTabSz="713232" rtl="0" eaLnBrk="1" latinLnBrk="0" hangingPunct="1">
              <a:defRPr sz="800" b="0" i="0" kern="120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 marL="35661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323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984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308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3969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9631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5292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63F59B3-079B-614A-A46D-DBCA13C16B6F}" type="slidenum">
              <a:rPr lang="de-DE" smtClean="0">
                <a:latin typeface="+mn-lt"/>
              </a:rPr>
              <a:pPr/>
              <a:t>‹Nr.›</a:t>
            </a:fld>
            <a:endParaRPr lang="de-DE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41551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überschri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8E25168-A22B-45F9-81C9-AAA0A8483B40}"/>
              </a:ext>
            </a:extLst>
          </p:cNvPr>
          <p:cNvSpPr txBox="1">
            <a:spLocks/>
          </p:cNvSpPr>
          <p:nvPr userDrawn="1"/>
        </p:nvSpPr>
        <p:spPr>
          <a:xfrm>
            <a:off x="6554224" y="5452789"/>
            <a:ext cx="2057400" cy="262211"/>
          </a:xfrm>
          <a:prstGeom prst="rect">
            <a:avLst/>
          </a:prstGeom>
        </p:spPr>
        <p:txBody>
          <a:bodyPr lIns="0" tIns="0" rIns="0" bIns="0"/>
          <a:lstStyle>
            <a:defPPr>
              <a:defRPr lang="de-DE"/>
            </a:defPPr>
            <a:lvl1pPr marL="0" algn="r" defTabSz="713232" rtl="0" eaLnBrk="1" latinLnBrk="0" hangingPunct="1">
              <a:defRPr sz="800" b="0" i="0" kern="120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 marL="35661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323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984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308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3969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9631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5292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63F59B3-079B-614A-A46D-DBCA13C16B6F}" type="slidenum">
              <a:rPr lang="de-DE" smtClean="0">
                <a:latin typeface="+mn-lt"/>
              </a:rPr>
              <a:pPr/>
              <a:t>‹Nr.›</a:t>
            </a:fld>
            <a:endParaRPr lang="de-DE" dirty="0">
              <a:latin typeface="+mn-lt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A3AAD3E-04F7-46F8-BCAA-9C3A9121D54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39750" y="1177701"/>
            <a:ext cx="3744913" cy="32767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21000"/>
              </a:lnSpc>
              <a:spcBef>
                <a:spcPts val="0"/>
              </a:spcBef>
              <a:buNone/>
              <a:defRPr sz="1600" b="0" i="0">
                <a:solidFill>
                  <a:schemeClr val="bg1"/>
                </a:solidFill>
                <a:latin typeface="+mn-lt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pPr lvl="0"/>
            <a:r>
              <a:rPr lang="de-DE" dirty="0"/>
              <a:t>Kapitel XX</a:t>
            </a:r>
            <a:endParaRPr lang="en-US" dirty="0"/>
          </a:p>
        </p:txBody>
      </p:sp>
      <p:sp>
        <p:nvSpPr>
          <p:cNvPr id="10" name="Textplatzhalter 3">
            <a:extLst>
              <a:ext uri="{FF2B5EF4-FFF2-40B4-BE49-F238E27FC236}">
                <a16:creationId xmlns:a16="http://schemas.microsoft.com/office/drawing/2014/main" id="{2A1054CE-6247-4410-8F39-6F06FD1B72F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6820" y="1874469"/>
            <a:ext cx="6071305" cy="288836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21000"/>
              </a:lnSpc>
              <a:spcBef>
                <a:spcPts val="0"/>
              </a:spcBef>
              <a:buNone/>
              <a:defRPr sz="2800" b="1" i="0">
                <a:solidFill>
                  <a:schemeClr val="bg1"/>
                </a:solidFill>
                <a:latin typeface="+mj-lt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de-DE" dirty="0"/>
              <a:t>Titel Kapitel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BA0C20EA-12C8-441C-9604-9E3C905EC1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45208" y="5057322"/>
            <a:ext cx="8166415" cy="1587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1pPr>
          </a:lstStyle>
          <a:p>
            <a:r>
              <a:rPr lang="de-DE" dirty="0"/>
              <a:t>Titel Lehrveranstaltung kann hier für alle Folien über die Registerkarte „Einfügen“ </a:t>
            </a:r>
            <a:r>
              <a:rPr lang="de-DE" dirty="0">
                <a:sym typeface="Wingdings" panose="05000000000000000000" pitchFamily="2" charset="2"/>
              </a:rPr>
              <a:t></a:t>
            </a:r>
            <a:r>
              <a:rPr lang="de-DE" dirty="0"/>
              <a:t> „Fußzeile“ eingefügt oder Feld entfernt werden</a:t>
            </a:r>
          </a:p>
        </p:txBody>
      </p:sp>
    </p:spTree>
    <p:extLst>
      <p:ext uri="{BB962C8B-B14F-4D97-AF65-F5344CB8AC3E}">
        <p14:creationId xmlns:p14="http://schemas.microsoft.com/office/powerpoint/2010/main" val="34367541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spalten mit Stichpunk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AC24E76-DB01-4F9B-A3AC-7E65837F7552}"/>
              </a:ext>
            </a:extLst>
          </p:cNvPr>
          <p:cNvSpPr txBox="1">
            <a:spLocks/>
          </p:cNvSpPr>
          <p:nvPr userDrawn="1"/>
        </p:nvSpPr>
        <p:spPr>
          <a:xfrm>
            <a:off x="6554224" y="5452789"/>
            <a:ext cx="2057400" cy="262211"/>
          </a:xfrm>
          <a:prstGeom prst="rect">
            <a:avLst/>
          </a:prstGeom>
        </p:spPr>
        <p:txBody>
          <a:bodyPr lIns="0" tIns="0" rIns="0" bIns="0"/>
          <a:lstStyle>
            <a:defPPr>
              <a:defRPr lang="de-DE"/>
            </a:defPPr>
            <a:lvl1pPr marL="0" algn="r" defTabSz="713232" rtl="0" eaLnBrk="1" latinLnBrk="0" hangingPunct="1">
              <a:defRPr sz="800" b="0" i="0" kern="120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 marL="35661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323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984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308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3969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9631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5292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63F59B3-079B-614A-A46D-DBCA13C16B6F}" type="slidenum">
              <a:rPr lang="de-DE" smtClean="0">
                <a:latin typeface="+mn-lt"/>
              </a:rPr>
              <a:pPr/>
              <a:t>‹Nr.›</a:t>
            </a:fld>
            <a:endParaRPr lang="de-DE" dirty="0">
              <a:latin typeface="+mn-lt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EEA2FE1-A577-489C-98FF-223D5D3DB8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6890" y="531916"/>
            <a:ext cx="8087360" cy="309167"/>
          </a:xfrm>
          <a:prstGeom prst="rect">
            <a:avLst/>
          </a:prstGeom>
        </p:spPr>
        <p:txBody>
          <a:bodyPr lIns="0" tIns="0" rIns="0" bIns="0"/>
          <a:lstStyle>
            <a:lvl1pPr>
              <a:defRPr sz="2800" b="1" i="0">
                <a:solidFill>
                  <a:srgbClr val="004983"/>
                </a:solidFill>
                <a:latin typeface="+mj-lt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de-DE" dirty="0"/>
              <a:t>Überschrift ergänzen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9B9DF61-78D2-4B4B-A444-99F049B9D8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39750" y="1213658"/>
            <a:ext cx="3744913" cy="3654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21000"/>
              </a:lnSpc>
              <a:spcBef>
                <a:spcPts val="0"/>
              </a:spcBef>
              <a:defRPr sz="1600" b="0" i="0">
                <a:latin typeface="+mn-lt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pPr lvl="0"/>
            <a:r>
              <a:rPr lang="de-DE" dirty="0"/>
              <a:t>Stichpunkt 1</a:t>
            </a:r>
          </a:p>
          <a:p>
            <a:pPr lvl="0"/>
            <a:r>
              <a:rPr lang="de-DE" dirty="0"/>
              <a:t>Stichpunkt 2</a:t>
            </a:r>
          </a:p>
          <a:p>
            <a:pPr lvl="0"/>
            <a:r>
              <a:rPr lang="de-DE" dirty="0"/>
              <a:t>Stichpunkt 3</a:t>
            </a:r>
          </a:p>
          <a:p>
            <a:pPr lvl="0"/>
            <a:r>
              <a:rPr lang="de-DE" dirty="0"/>
              <a:t>Stichpunkt …</a:t>
            </a:r>
          </a:p>
          <a:p>
            <a:pPr lvl="0"/>
            <a:endParaRPr lang="en-US" dirty="0"/>
          </a:p>
          <a:p>
            <a:pPr lvl="0"/>
            <a:endParaRPr lang="de-DE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A7094E5-21AE-4BE5-A259-BE7A96ACD864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859339" y="1213658"/>
            <a:ext cx="3744912" cy="3654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21000"/>
              </a:lnSpc>
              <a:spcBef>
                <a:spcPts val="0"/>
              </a:spcBef>
              <a:defRPr sz="1600" b="0" i="0">
                <a:latin typeface="+mn-lt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pPr lvl="0"/>
            <a:r>
              <a:rPr lang="de-DE" dirty="0"/>
              <a:t>Stichpunkt 1</a:t>
            </a:r>
          </a:p>
          <a:p>
            <a:pPr lvl="0"/>
            <a:r>
              <a:rPr lang="de-DE" dirty="0"/>
              <a:t>Stichpunkt 2</a:t>
            </a:r>
          </a:p>
          <a:p>
            <a:pPr lvl="0"/>
            <a:r>
              <a:rPr lang="de-DE" dirty="0"/>
              <a:t>Stichpunkt 3</a:t>
            </a:r>
          </a:p>
          <a:p>
            <a:pPr lvl="0"/>
            <a:r>
              <a:rPr lang="de-DE" dirty="0"/>
              <a:t>Stichpunkt …</a:t>
            </a:r>
          </a:p>
          <a:p>
            <a:pPr lvl="0"/>
            <a:endParaRPr lang="en-US" dirty="0"/>
          </a:p>
          <a:p>
            <a:pPr lvl="0"/>
            <a:endParaRPr lang="de-DE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C4E78297-93CA-4305-921E-118C3766CD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45208" y="5057323"/>
            <a:ext cx="8166415" cy="1257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1pPr>
          </a:lstStyle>
          <a:p>
            <a:r>
              <a:rPr lang="de-DE" dirty="0"/>
              <a:t>Titel Lehrveranstaltung kann hier für alle Folien über die Registerkarte „Einfügen“ </a:t>
            </a:r>
            <a:r>
              <a:rPr lang="de-DE" dirty="0">
                <a:sym typeface="Wingdings" panose="05000000000000000000" pitchFamily="2" charset="2"/>
              </a:rPr>
              <a:t></a:t>
            </a:r>
            <a:r>
              <a:rPr lang="de-DE" dirty="0"/>
              <a:t> „Fußzeile“ eingefügt oder Feld entfernt werden</a:t>
            </a:r>
          </a:p>
        </p:txBody>
      </p:sp>
    </p:spTree>
    <p:extLst>
      <p:ext uri="{BB962C8B-B14F-4D97-AF65-F5344CB8AC3E}">
        <p14:creationId xmlns:p14="http://schemas.microsoft.com/office/powerpoint/2010/main" val="2903422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spalten mit Fließ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24FC925E-452D-4080-B210-EDC5BF740C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6890" y="531950"/>
            <a:ext cx="8087360" cy="309167"/>
          </a:xfrm>
          <a:prstGeom prst="rect">
            <a:avLst/>
          </a:prstGeom>
        </p:spPr>
        <p:txBody>
          <a:bodyPr lIns="0" tIns="0" rIns="0" bIns="0"/>
          <a:lstStyle>
            <a:lvl1pPr>
              <a:defRPr sz="2800" b="1" i="0">
                <a:solidFill>
                  <a:srgbClr val="004983"/>
                </a:solidFill>
                <a:latin typeface="+mj-lt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de-DE" dirty="0"/>
              <a:t>Überschrift ergänzen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1189432-5286-49FD-91D0-31E529DB541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39750" y="1180407"/>
            <a:ext cx="3744913" cy="3654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21000"/>
              </a:lnSpc>
              <a:spcBef>
                <a:spcPts val="0"/>
              </a:spcBef>
              <a:buNone/>
              <a:defRPr sz="1600" b="0" i="0">
                <a:latin typeface="+mn-lt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pPr lvl="0"/>
            <a:r>
              <a:rPr lang="de-DE" dirty="0"/>
              <a:t>Hier kann ein Fließtext ergänzt werden</a:t>
            </a:r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EC36268C-854B-4803-9DE0-9F1941280059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859339" y="1180407"/>
            <a:ext cx="3744912" cy="3654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21000"/>
              </a:lnSpc>
              <a:spcBef>
                <a:spcPts val="0"/>
              </a:spcBef>
              <a:buNone/>
              <a:defRPr sz="1600" b="0" i="0">
                <a:latin typeface="+mn-lt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pPr lvl="0"/>
            <a:r>
              <a:rPr lang="de-DE" dirty="0"/>
              <a:t>Hier kann ein Fließtext ergänzt werden</a:t>
            </a:r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2E04410D-F744-4715-A956-8005E093EAB3}"/>
              </a:ext>
            </a:extLst>
          </p:cNvPr>
          <p:cNvSpPr txBox="1">
            <a:spLocks/>
          </p:cNvSpPr>
          <p:nvPr userDrawn="1"/>
        </p:nvSpPr>
        <p:spPr>
          <a:xfrm>
            <a:off x="6554224" y="5452789"/>
            <a:ext cx="2057400" cy="262211"/>
          </a:xfrm>
          <a:prstGeom prst="rect">
            <a:avLst/>
          </a:prstGeom>
        </p:spPr>
        <p:txBody>
          <a:bodyPr lIns="0" tIns="0" rIns="0" bIns="0"/>
          <a:lstStyle>
            <a:defPPr>
              <a:defRPr lang="de-DE"/>
            </a:defPPr>
            <a:lvl1pPr marL="0" algn="r" defTabSz="713232" rtl="0" eaLnBrk="1" latinLnBrk="0" hangingPunct="1">
              <a:defRPr sz="800" b="0" i="0" kern="120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 marL="35661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323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984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308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3969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9631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5292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63F59B3-079B-614A-A46D-DBCA13C16B6F}" type="slidenum">
              <a:rPr lang="de-DE" smtClean="0">
                <a:latin typeface="+mn-lt"/>
              </a:rPr>
              <a:pPr/>
              <a:t>‹Nr.›</a:t>
            </a:fld>
            <a:endParaRPr lang="de-DE" dirty="0">
              <a:latin typeface="+mn-lt"/>
            </a:endParaRP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D194941D-B634-40A7-BB95-2A6925587D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45208" y="5057323"/>
            <a:ext cx="8166415" cy="1257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1pPr>
          </a:lstStyle>
          <a:p>
            <a:r>
              <a:rPr lang="de-DE" dirty="0"/>
              <a:t>Titel Lehrveranstaltung kann hier für alle Folien über die Registerkarte „Einfügen“ </a:t>
            </a:r>
            <a:r>
              <a:rPr lang="de-DE" dirty="0">
                <a:sym typeface="Wingdings" panose="05000000000000000000" pitchFamily="2" charset="2"/>
              </a:rPr>
              <a:t></a:t>
            </a:r>
            <a:r>
              <a:rPr lang="de-DE" dirty="0"/>
              <a:t> „Fußzeile“ eingefügt oder Feld entfernt werden</a:t>
            </a:r>
          </a:p>
        </p:txBody>
      </p:sp>
    </p:spTree>
    <p:extLst>
      <p:ext uri="{BB962C8B-B14F-4D97-AF65-F5344CB8AC3E}">
        <p14:creationId xmlns:p14="http://schemas.microsoft.com/office/powerpoint/2010/main" val="35444664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Spalten - Stichpunke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39D15BC-B49C-45D8-949F-E4AA38C07F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6890" y="531951"/>
            <a:ext cx="3767773" cy="309167"/>
          </a:xfrm>
          <a:prstGeom prst="rect">
            <a:avLst/>
          </a:prstGeom>
        </p:spPr>
        <p:txBody>
          <a:bodyPr lIns="0" tIns="0" rIns="0" bIns="0"/>
          <a:lstStyle>
            <a:lvl1pPr>
              <a:defRPr sz="2800" b="1" i="0">
                <a:solidFill>
                  <a:srgbClr val="004983"/>
                </a:solidFill>
                <a:latin typeface="+mj-lt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de-DE" dirty="0"/>
              <a:t>Überschrift</a:t>
            </a: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3010560-5CDB-444E-8FD2-675F9A9D8A8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39750" y="1213658"/>
            <a:ext cx="3744913" cy="3654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21000"/>
              </a:lnSpc>
              <a:spcBef>
                <a:spcPts val="0"/>
              </a:spcBef>
              <a:defRPr sz="1600" b="0" i="0">
                <a:latin typeface="+mn-lt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pPr lvl="0"/>
            <a:r>
              <a:rPr lang="de-DE" dirty="0"/>
              <a:t>Stichpunkt 1</a:t>
            </a:r>
          </a:p>
          <a:p>
            <a:pPr lvl="0"/>
            <a:r>
              <a:rPr lang="de-DE" dirty="0"/>
              <a:t>Stichpunkt 2</a:t>
            </a:r>
          </a:p>
          <a:p>
            <a:pPr lvl="0"/>
            <a:r>
              <a:rPr lang="de-DE" dirty="0"/>
              <a:t>Stichpunkt 3</a:t>
            </a:r>
          </a:p>
          <a:p>
            <a:pPr lvl="0"/>
            <a:r>
              <a:rPr lang="de-DE" dirty="0"/>
              <a:t>Stichpunkt …</a:t>
            </a:r>
          </a:p>
          <a:p>
            <a:pPr lvl="0"/>
            <a:endParaRPr lang="en-US" dirty="0"/>
          </a:p>
          <a:p>
            <a:pPr lvl="0"/>
            <a:endParaRPr lang="de-DE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7" name="Bildplatzhalter 2">
            <a:extLst>
              <a:ext uri="{FF2B5EF4-FFF2-40B4-BE49-F238E27FC236}">
                <a16:creationId xmlns:a16="http://schemas.microsoft.com/office/drawing/2014/main" id="{DA7D37BA-DF05-4662-A834-7972DD5F751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859339" y="554038"/>
            <a:ext cx="3744912" cy="43136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+mn-lt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de-DE" dirty="0"/>
              <a:t>Bild einfügen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BD10BF7D-4FA1-4CFF-870A-589A86545A79}"/>
              </a:ext>
            </a:extLst>
          </p:cNvPr>
          <p:cNvSpPr txBox="1">
            <a:spLocks/>
          </p:cNvSpPr>
          <p:nvPr userDrawn="1"/>
        </p:nvSpPr>
        <p:spPr>
          <a:xfrm>
            <a:off x="6554224" y="5452789"/>
            <a:ext cx="2057400" cy="262211"/>
          </a:xfrm>
          <a:prstGeom prst="rect">
            <a:avLst/>
          </a:prstGeom>
        </p:spPr>
        <p:txBody>
          <a:bodyPr lIns="0" tIns="0" rIns="0" bIns="0"/>
          <a:lstStyle>
            <a:defPPr>
              <a:defRPr lang="de-DE"/>
            </a:defPPr>
            <a:lvl1pPr marL="0" algn="r" defTabSz="713232" rtl="0" eaLnBrk="1" latinLnBrk="0" hangingPunct="1">
              <a:defRPr sz="800" b="0" i="0" kern="120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 marL="35661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323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984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308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3969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9631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5292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63F59B3-079B-614A-A46D-DBCA13C16B6F}" type="slidenum">
              <a:rPr lang="de-DE" smtClean="0">
                <a:latin typeface="+mn-lt"/>
              </a:rPr>
              <a:pPr/>
              <a:t>‹Nr.›</a:t>
            </a:fld>
            <a:endParaRPr lang="de-DE" dirty="0">
              <a:latin typeface="+mn-lt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383C58E-AFEF-4269-BE0B-4C4AC8CE76E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 rot="16200000">
            <a:off x="7746887" y="3742486"/>
            <a:ext cx="2062133" cy="18821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800" b="0" i="0">
                <a:latin typeface="+mn-lt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pPr lvl="0"/>
            <a:r>
              <a:rPr lang="de-AT" dirty="0"/>
              <a:t>© Copyright</a:t>
            </a:r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F14C319B-96A4-4853-ACBE-668E9DC8B9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45208" y="5057323"/>
            <a:ext cx="8166415" cy="1257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1pPr>
          </a:lstStyle>
          <a:p>
            <a:r>
              <a:rPr lang="de-DE" dirty="0"/>
              <a:t>Titel Lehrveranstaltung kann hier für alle Folien über die Registerkarte „Einfügen“ </a:t>
            </a:r>
            <a:r>
              <a:rPr lang="de-DE" dirty="0">
                <a:sym typeface="Wingdings" panose="05000000000000000000" pitchFamily="2" charset="2"/>
              </a:rPr>
              <a:t></a:t>
            </a:r>
            <a:r>
              <a:rPr lang="de-DE" dirty="0"/>
              <a:t> „Fußzeile“ eingefügt oder Feld entfernt werden</a:t>
            </a:r>
          </a:p>
        </p:txBody>
      </p:sp>
    </p:spTree>
    <p:extLst>
      <p:ext uri="{BB962C8B-B14F-4D97-AF65-F5344CB8AC3E}">
        <p14:creationId xmlns:p14="http://schemas.microsoft.com/office/powerpoint/2010/main" val="26712329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Spalten - Fließtex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39D15BC-B49C-45D8-949F-E4AA38C07F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6890" y="531951"/>
            <a:ext cx="3767773" cy="309167"/>
          </a:xfrm>
          <a:prstGeom prst="rect">
            <a:avLst/>
          </a:prstGeom>
        </p:spPr>
        <p:txBody>
          <a:bodyPr lIns="0" tIns="0" rIns="0" bIns="0"/>
          <a:lstStyle>
            <a:lvl1pPr>
              <a:defRPr sz="2800" b="1" i="0">
                <a:solidFill>
                  <a:srgbClr val="004983"/>
                </a:solidFill>
                <a:latin typeface="+mj-lt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de-DE" dirty="0"/>
              <a:t>Überschrift</a:t>
            </a:r>
            <a:endParaRPr lang="en-US" dirty="0"/>
          </a:p>
        </p:txBody>
      </p:sp>
      <p:sp>
        <p:nvSpPr>
          <p:cNvPr id="7" name="Bildplatzhalter 2">
            <a:extLst>
              <a:ext uri="{FF2B5EF4-FFF2-40B4-BE49-F238E27FC236}">
                <a16:creationId xmlns:a16="http://schemas.microsoft.com/office/drawing/2014/main" id="{DA7D37BA-DF05-4662-A834-7972DD5F751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859339" y="554038"/>
            <a:ext cx="3744912" cy="43136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+mn-lt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de-DE" dirty="0"/>
              <a:t>Bild einfügen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BD10BF7D-4FA1-4CFF-870A-589A86545A79}"/>
              </a:ext>
            </a:extLst>
          </p:cNvPr>
          <p:cNvSpPr txBox="1">
            <a:spLocks/>
          </p:cNvSpPr>
          <p:nvPr userDrawn="1"/>
        </p:nvSpPr>
        <p:spPr>
          <a:xfrm>
            <a:off x="6554224" y="5452789"/>
            <a:ext cx="2057400" cy="262211"/>
          </a:xfrm>
          <a:prstGeom prst="rect">
            <a:avLst/>
          </a:prstGeom>
        </p:spPr>
        <p:txBody>
          <a:bodyPr lIns="0" tIns="0" rIns="0" bIns="0"/>
          <a:lstStyle>
            <a:defPPr>
              <a:defRPr lang="de-DE"/>
            </a:defPPr>
            <a:lvl1pPr marL="0" algn="r" defTabSz="713232" rtl="0" eaLnBrk="1" latinLnBrk="0" hangingPunct="1">
              <a:defRPr sz="800" b="0" i="0" kern="120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 marL="35661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323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984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308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3969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9631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5292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63F59B3-079B-614A-A46D-DBCA13C16B6F}" type="slidenum">
              <a:rPr lang="de-DE" smtClean="0">
                <a:latin typeface="+mn-lt"/>
              </a:rPr>
              <a:pPr/>
              <a:t>‹Nr.›</a:t>
            </a:fld>
            <a:endParaRPr lang="de-DE" dirty="0">
              <a:latin typeface="+mn-lt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383C58E-AFEF-4269-BE0B-4C4AC8CE76E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 rot="16200000">
            <a:off x="7746887" y="3742486"/>
            <a:ext cx="2062133" cy="18821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800" b="0" i="0">
                <a:latin typeface="+mn-lt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pPr lvl="0"/>
            <a:r>
              <a:rPr lang="de-AT" dirty="0"/>
              <a:t>© Copyright</a:t>
            </a:r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384E631-0E28-4532-97BC-55C656C1DA8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39750" y="1180408"/>
            <a:ext cx="3744913" cy="3654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21000"/>
              </a:lnSpc>
              <a:spcBef>
                <a:spcPts val="0"/>
              </a:spcBef>
              <a:buNone/>
              <a:defRPr sz="1600" b="0" i="0">
                <a:latin typeface="+mn-lt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pPr lvl="0"/>
            <a:r>
              <a:rPr lang="de-DE" dirty="0"/>
              <a:t>Hier kann ein Fließtext ergänzt werden</a:t>
            </a:r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AD8737D-B87A-40E2-BC95-EF3C66157A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45208" y="5057323"/>
            <a:ext cx="8166415" cy="1257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1pPr>
          </a:lstStyle>
          <a:p>
            <a:r>
              <a:rPr lang="de-DE" dirty="0"/>
              <a:t>Titel Lehrveranstaltung kann hier für alle Folien über die Registerkarte „Einfügen“ </a:t>
            </a:r>
            <a:r>
              <a:rPr lang="de-DE" dirty="0">
                <a:sym typeface="Wingdings" panose="05000000000000000000" pitchFamily="2" charset="2"/>
              </a:rPr>
              <a:t></a:t>
            </a:r>
            <a:r>
              <a:rPr lang="de-DE" dirty="0"/>
              <a:t> „Fußzeile“ eingefügt oder Feld entfernt werden</a:t>
            </a:r>
          </a:p>
        </p:txBody>
      </p:sp>
    </p:spTree>
    <p:extLst>
      <p:ext uri="{BB962C8B-B14F-4D97-AF65-F5344CB8AC3E}">
        <p14:creationId xmlns:p14="http://schemas.microsoft.com/office/powerpoint/2010/main" val="34301107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lientitel mit Fließ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FF091B9E-46CC-4F2F-9D6A-208A928859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6890" y="531955"/>
            <a:ext cx="8087360" cy="309167"/>
          </a:xfrm>
          <a:prstGeom prst="rect">
            <a:avLst/>
          </a:prstGeom>
        </p:spPr>
        <p:txBody>
          <a:bodyPr lIns="0" tIns="0" rIns="0" bIns="0"/>
          <a:lstStyle>
            <a:lvl1pPr>
              <a:defRPr sz="2800" b="1" i="0">
                <a:solidFill>
                  <a:srgbClr val="004983"/>
                </a:solidFill>
                <a:latin typeface="+mj-lt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de-DE" dirty="0"/>
              <a:t>Überschrift ergänzen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A606166-1C65-453D-B425-2F56A86CE59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39750" y="1180408"/>
            <a:ext cx="8064500" cy="3654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21000"/>
              </a:lnSpc>
              <a:spcBef>
                <a:spcPts val="0"/>
              </a:spcBef>
              <a:buNone/>
              <a:defRPr sz="1600" b="0" i="0">
                <a:latin typeface="+mn-lt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pPr lvl="0"/>
            <a:r>
              <a:rPr lang="de-DE" dirty="0"/>
              <a:t>Hier kann ein Fließtext ergänzt werden</a:t>
            </a:r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19BF4A75-C53B-4165-831F-A2CBFCFF355E}"/>
              </a:ext>
            </a:extLst>
          </p:cNvPr>
          <p:cNvSpPr txBox="1">
            <a:spLocks/>
          </p:cNvSpPr>
          <p:nvPr userDrawn="1"/>
        </p:nvSpPr>
        <p:spPr>
          <a:xfrm>
            <a:off x="6554224" y="5452789"/>
            <a:ext cx="2057400" cy="262211"/>
          </a:xfrm>
          <a:prstGeom prst="rect">
            <a:avLst/>
          </a:prstGeom>
        </p:spPr>
        <p:txBody>
          <a:bodyPr lIns="0" tIns="0" rIns="0" bIns="0"/>
          <a:lstStyle>
            <a:defPPr>
              <a:defRPr lang="de-DE"/>
            </a:defPPr>
            <a:lvl1pPr marL="0" algn="r" defTabSz="713232" rtl="0" eaLnBrk="1" latinLnBrk="0" hangingPunct="1">
              <a:defRPr sz="800" b="0" i="0" kern="120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 marL="35661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323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984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308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3969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9631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5292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63F59B3-079B-614A-A46D-DBCA13C16B6F}" type="slidenum">
              <a:rPr lang="de-DE" smtClean="0">
                <a:latin typeface="+mn-lt"/>
              </a:rPr>
              <a:pPr/>
              <a:t>‹Nr.›</a:t>
            </a:fld>
            <a:endParaRPr lang="de-DE" dirty="0">
              <a:latin typeface="+mn-lt"/>
            </a:endParaRP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DA56284-E36B-4FAB-BF2E-C6E7D7CC5F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45208" y="5057323"/>
            <a:ext cx="8166415" cy="1257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1pPr>
          </a:lstStyle>
          <a:p>
            <a:r>
              <a:rPr lang="de-DE" dirty="0"/>
              <a:t>Titel Lehrveranstaltung kann hier für alle Folien über die Registerkarte „Einfügen“ </a:t>
            </a:r>
            <a:r>
              <a:rPr lang="de-DE" dirty="0">
                <a:sym typeface="Wingdings" panose="05000000000000000000" pitchFamily="2" charset="2"/>
              </a:rPr>
              <a:t></a:t>
            </a:r>
            <a:r>
              <a:rPr lang="de-DE" dirty="0"/>
              <a:t> „Fußzeile“ eingefügt oder Feld entfernt werden</a:t>
            </a:r>
          </a:p>
        </p:txBody>
      </p:sp>
    </p:spTree>
    <p:extLst>
      <p:ext uri="{BB962C8B-B14F-4D97-AF65-F5344CB8AC3E}">
        <p14:creationId xmlns:p14="http://schemas.microsoft.com/office/powerpoint/2010/main" val="34119533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lientitel mit Stichpunk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FF091B9E-46CC-4F2F-9D6A-208A928859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6890" y="531955"/>
            <a:ext cx="8087360" cy="309167"/>
          </a:xfrm>
          <a:prstGeom prst="rect">
            <a:avLst/>
          </a:prstGeom>
        </p:spPr>
        <p:txBody>
          <a:bodyPr lIns="0" tIns="0" rIns="0" bIns="0"/>
          <a:lstStyle>
            <a:lvl1pPr>
              <a:defRPr sz="2800" b="1" i="0">
                <a:solidFill>
                  <a:srgbClr val="004983"/>
                </a:solidFill>
                <a:latin typeface="+mj-lt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de-DE" dirty="0"/>
              <a:t>Überschrift ergänzen</a:t>
            </a:r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19BF4A75-C53B-4165-831F-A2CBFCFF355E}"/>
              </a:ext>
            </a:extLst>
          </p:cNvPr>
          <p:cNvSpPr txBox="1">
            <a:spLocks/>
          </p:cNvSpPr>
          <p:nvPr userDrawn="1"/>
        </p:nvSpPr>
        <p:spPr>
          <a:xfrm>
            <a:off x="6554224" y="5452789"/>
            <a:ext cx="2057400" cy="262211"/>
          </a:xfrm>
          <a:prstGeom prst="rect">
            <a:avLst/>
          </a:prstGeom>
        </p:spPr>
        <p:txBody>
          <a:bodyPr lIns="0" tIns="0" rIns="0" bIns="0"/>
          <a:lstStyle>
            <a:defPPr>
              <a:defRPr lang="de-DE"/>
            </a:defPPr>
            <a:lvl1pPr marL="0" algn="r" defTabSz="713232" rtl="0" eaLnBrk="1" latinLnBrk="0" hangingPunct="1">
              <a:defRPr sz="800" b="0" i="0" kern="120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 marL="35661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323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984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308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3969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9631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5292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63F59B3-079B-614A-A46D-DBCA13C16B6F}" type="slidenum">
              <a:rPr lang="de-DE" smtClean="0">
                <a:latin typeface="+mn-lt"/>
              </a:rPr>
              <a:pPr/>
              <a:t>‹Nr.›</a:t>
            </a:fld>
            <a:endParaRPr lang="de-DE" dirty="0">
              <a:latin typeface="+mn-lt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EDA1269-E68C-4934-B820-6A1613067BC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39750" y="1180408"/>
            <a:ext cx="8064500" cy="3654000"/>
          </a:xfrm>
          <a:prstGeom prst="rect">
            <a:avLst/>
          </a:prstGeom>
        </p:spPr>
        <p:txBody>
          <a:bodyPr lIns="0" tIns="0" rIns="0" bIns="0"/>
          <a:lstStyle>
            <a:lvl1pPr marL="285750" indent="-285750">
              <a:lnSpc>
                <a:spcPct val="121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b="0" i="0">
                <a:latin typeface="+mn-lt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pPr lvl="0"/>
            <a:r>
              <a:rPr lang="de-DE" dirty="0"/>
              <a:t>Hier können Stichpunkte ergänzt werden</a:t>
            </a:r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8F575A8-1225-4838-87BE-473DD95C9C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45208" y="5057323"/>
            <a:ext cx="8166415" cy="1257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1pPr>
          </a:lstStyle>
          <a:p>
            <a:r>
              <a:rPr lang="de-DE" dirty="0"/>
              <a:t>Titel Lehrveranstaltung kann hier für alle Folien über die Registerkarte „Einfügen“ </a:t>
            </a:r>
            <a:r>
              <a:rPr lang="de-DE" dirty="0">
                <a:sym typeface="Wingdings" panose="05000000000000000000" pitchFamily="2" charset="2"/>
              </a:rPr>
              <a:t></a:t>
            </a:r>
            <a:r>
              <a:rPr lang="de-DE" dirty="0"/>
              <a:t> „Fußzeile“ eingefügt oder Feld entfernt werden</a:t>
            </a:r>
          </a:p>
        </p:txBody>
      </p:sp>
    </p:spTree>
    <p:extLst>
      <p:ext uri="{BB962C8B-B14F-4D97-AF65-F5344CB8AC3E}">
        <p14:creationId xmlns:p14="http://schemas.microsoft.com/office/powerpoint/2010/main" val="15229241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lientitel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FD06FB3-18FB-4ABC-BF94-10243BDA53C8}"/>
              </a:ext>
            </a:extLst>
          </p:cNvPr>
          <p:cNvSpPr txBox="1">
            <a:spLocks/>
          </p:cNvSpPr>
          <p:nvPr userDrawn="1"/>
        </p:nvSpPr>
        <p:spPr>
          <a:xfrm>
            <a:off x="6554224" y="5452789"/>
            <a:ext cx="2057400" cy="262211"/>
          </a:xfrm>
          <a:prstGeom prst="rect">
            <a:avLst/>
          </a:prstGeom>
        </p:spPr>
        <p:txBody>
          <a:bodyPr lIns="0" tIns="0" rIns="0" bIns="0"/>
          <a:lstStyle>
            <a:defPPr>
              <a:defRPr lang="de-DE"/>
            </a:defPPr>
            <a:lvl1pPr marL="0" algn="r" defTabSz="713232" rtl="0" eaLnBrk="1" latinLnBrk="0" hangingPunct="1">
              <a:defRPr sz="800" b="0" i="0" kern="120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 marL="35661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323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984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308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3969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9631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5292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63F59B3-079B-614A-A46D-DBCA13C16B6F}" type="slidenum">
              <a:rPr lang="de-DE" smtClean="0">
                <a:latin typeface="+mn-lt"/>
              </a:rPr>
              <a:pPr/>
              <a:t>‹Nr.›</a:t>
            </a:fld>
            <a:endParaRPr lang="de-DE" dirty="0">
              <a:latin typeface="+mn-lt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4908F2C-0F9D-4ABE-B94A-3BC2172C89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6890" y="531954"/>
            <a:ext cx="8064500" cy="309167"/>
          </a:xfrm>
          <a:prstGeom prst="rect">
            <a:avLst/>
          </a:prstGeom>
        </p:spPr>
        <p:txBody>
          <a:bodyPr lIns="0" tIns="0" rIns="0" bIns="0"/>
          <a:lstStyle>
            <a:lvl1pPr>
              <a:defRPr sz="2800" b="1" i="0">
                <a:solidFill>
                  <a:srgbClr val="004983"/>
                </a:solidFill>
                <a:latin typeface="+mj-lt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de-DE" dirty="0"/>
              <a:t>Überschrift</a:t>
            </a:r>
            <a:endParaRPr lang="en-US" dirty="0"/>
          </a:p>
        </p:txBody>
      </p:sp>
      <p:sp>
        <p:nvSpPr>
          <p:cNvPr id="9" name="Bildplatzhalter 2">
            <a:extLst>
              <a:ext uri="{FF2B5EF4-FFF2-40B4-BE49-F238E27FC236}">
                <a16:creationId xmlns:a16="http://schemas.microsoft.com/office/drawing/2014/main" id="{97943ADF-5BD0-42C9-A63E-DD7C23F5328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39751" y="1130531"/>
            <a:ext cx="8064500" cy="3654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400" i="0">
                <a:solidFill>
                  <a:schemeClr val="tx1"/>
                </a:solidFill>
                <a:latin typeface="+mn-lt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de-DE" dirty="0"/>
              <a:t>Bild einfügen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604EA9B-0BCC-4B1B-9E9C-28C9BECE340F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 rot="16200000">
            <a:off x="7754344" y="3659359"/>
            <a:ext cx="2062133" cy="18821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800" b="0" i="0">
                <a:latin typeface="+mn-lt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pPr lvl="0"/>
            <a:r>
              <a:rPr lang="de-AT" dirty="0"/>
              <a:t>© Copyright</a:t>
            </a:r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94632210-0F60-4D2E-947F-B5AABBAE99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45208" y="5057323"/>
            <a:ext cx="8166415" cy="1257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1pPr>
          </a:lstStyle>
          <a:p>
            <a:r>
              <a:rPr lang="de-DE" dirty="0"/>
              <a:t>Titel Lehrveranstaltung kann hier für alle Folien über die Registerkarte „Einfügen“ </a:t>
            </a:r>
            <a:r>
              <a:rPr lang="de-DE" dirty="0">
                <a:sym typeface="Wingdings" panose="05000000000000000000" pitchFamily="2" charset="2"/>
              </a:rPr>
              <a:t></a:t>
            </a:r>
            <a:r>
              <a:rPr lang="de-DE" dirty="0"/>
              <a:t> „Fußzeile“ eingefügt oder Feld entfernt werden</a:t>
            </a:r>
          </a:p>
        </p:txBody>
      </p:sp>
    </p:spTree>
    <p:extLst>
      <p:ext uri="{BB962C8B-B14F-4D97-AF65-F5344CB8AC3E}">
        <p14:creationId xmlns:p14="http://schemas.microsoft.com/office/powerpoint/2010/main" val="33398916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ita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FD06FB3-18FB-4ABC-BF94-10243BDA53C8}"/>
              </a:ext>
            </a:extLst>
          </p:cNvPr>
          <p:cNvSpPr txBox="1">
            <a:spLocks/>
          </p:cNvSpPr>
          <p:nvPr userDrawn="1"/>
        </p:nvSpPr>
        <p:spPr>
          <a:xfrm>
            <a:off x="6554224" y="5452789"/>
            <a:ext cx="2057400" cy="262211"/>
          </a:xfrm>
          <a:prstGeom prst="rect">
            <a:avLst/>
          </a:prstGeom>
        </p:spPr>
        <p:txBody>
          <a:bodyPr lIns="0" tIns="0" rIns="0" bIns="0"/>
          <a:lstStyle>
            <a:defPPr>
              <a:defRPr lang="de-DE"/>
            </a:defPPr>
            <a:lvl1pPr marL="0" algn="r" defTabSz="713232" rtl="0" eaLnBrk="1" latinLnBrk="0" hangingPunct="1">
              <a:defRPr sz="800" b="0" i="0" kern="120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 marL="35661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323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984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308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3969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9631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5292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63F59B3-079B-614A-A46D-DBCA13C16B6F}" type="slidenum">
              <a:rPr lang="de-DE" smtClean="0">
                <a:latin typeface="+mn-lt"/>
              </a:rPr>
              <a:pPr/>
              <a:t>‹Nr.›</a:t>
            </a:fld>
            <a:endParaRPr lang="de-DE" dirty="0">
              <a:latin typeface="+mn-lt"/>
            </a:endParaRPr>
          </a:p>
        </p:txBody>
      </p:sp>
      <p:sp>
        <p:nvSpPr>
          <p:cNvPr id="12" name="Textplatzhalter 3">
            <a:extLst>
              <a:ext uri="{FF2B5EF4-FFF2-40B4-BE49-F238E27FC236}">
                <a16:creationId xmlns:a16="http://schemas.microsoft.com/office/drawing/2014/main" id="{7CC136C1-E862-4DF4-87B0-CD9BDDDF4A2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6820" y="1033532"/>
            <a:ext cx="6071305" cy="34558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21000"/>
              </a:lnSpc>
              <a:spcBef>
                <a:spcPts val="0"/>
              </a:spcBef>
              <a:buNone/>
              <a:defRPr sz="2800" b="1" i="0">
                <a:solidFill>
                  <a:schemeClr val="bg1"/>
                </a:solidFill>
                <a:latin typeface="+mj-lt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de-DE" dirty="0"/>
              <a:t>„Hier kannst du ein Zitat oder einen längeren Text einfügen, der hervorgehoben werden soll“.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B360976-E36E-4F50-AEF1-699706ABB1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45208" y="5057323"/>
            <a:ext cx="8166415" cy="1257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1pPr>
          </a:lstStyle>
          <a:p>
            <a:r>
              <a:rPr lang="de-DE" dirty="0"/>
              <a:t>Titel Lehrveranstaltung kann hier für alle Folien über die Registerkarte „Einfügen“ </a:t>
            </a:r>
            <a:r>
              <a:rPr lang="de-DE" dirty="0">
                <a:sym typeface="Wingdings" panose="05000000000000000000" pitchFamily="2" charset="2"/>
              </a:rPr>
              <a:t></a:t>
            </a:r>
            <a:r>
              <a:rPr lang="de-DE" dirty="0"/>
              <a:t> „Fußzeile“ eingefügt oder Feld entfernt werden</a:t>
            </a:r>
          </a:p>
        </p:txBody>
      </p:sp>
    </p:spTree>
    <p:extLst>
      <p:ext uri="{BB962C8B-B14F-4D97-AF65-F5344CB8AC3E}">
        <p14:creationId xmlns:p14="http://schemas.microsoft.com/office/powerpoint/2010/main" val="10412131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hlussfoli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823C92D-19B6-4148-85A9-79EA2D5DE8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4264" y="2693116"/>
            <a:ext cx="8087360" cy="1016866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685800" rtl="0" eaLnBrk="1" fontAlgn="auto" latinLnBrk="0" hangingPunct="1">
              <a:lnSpc>
                <a:spcPct val="121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baseline="0">
                <a:solidFill>
                  <a:schemeClr val="bg1"/>
                </a:solidFill>
                <a:latin typeface="+mj-lt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pPr lvl="0"/>
            <a:r>
              <a:rPr lang="de-DE" dirty="0"/>
              <a:t>MCI | Die Unternehmerische Hochschule®</a:t>
            </a:r>
            <a:br>
              <a:rPr lang="de-DE" dirty="0"/>
            </a:br>
            <a:r>
              <a:rPr lang="de-DE" dirty="0"/>
              <a:t>MCI | The </a:t>
            </a:r>
            <a:r>
              <a:rPr lang="de-DE" dirty="0" err="1"/>
              <a:t>Entrepreneurial</a:t>
            </a:r>
            <a:r>
              <a:rPr lang="de-DE" dirty="0"/>
              <a:t> School®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CE1CD91-C75E-4089-AA65-9B06BCCF272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32376" y="3709981"/>
            <a:ext cx="3744913" cy="107445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210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+mn-lt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pPr lvl="0"/>
            <a:r>
              <a:rPr lang="de-AT" dirty="0" err="1"/>
              <a:t>Universitaetsstrasse</a:t>
            </a:r>
            <a:r>
              <a:rPr lang="de-AT" dirty="0"/>
              <a:t> 15</a:t>
            </a:r>
            <a:br>
              <a:rPr lang="de-AT" dirty="0"/>
            </a:br>
            <a:r>
              <a:rPr lang="de-AT" dirty="0"/>
              <a:t>A-6020 Innsbruck</a:t>
            </a:r>
            <a:br>
              <a:rPr lang="de-AT" dirty="0"/>
            </a:br>
            <a:r>
              <a:rPr lang="de-AT" dirty="0"/>
              <a:t>+43 512 2070</a:t>
            </a:r>
            <a:br>
              <a:rPr lang="de-AT" dirty="0"/>
            </a:br>
            <a:r>
              <a:rPr lang="de-AT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office@mci.edu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9827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F1DB1176-0CF2-4531-9F14-57988F736C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45208" y="5057323"/>
            <a:ext cx="8166415" cy="1257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1pPr>
          </a:lstStyle>
          <a:p>
            <a:r>
              <a:rPr lang="de-DE"/>
              <a:t>Titel Lehrveranstaltung kann hier für alle Folien über die Registerkarte „Einfügen“  „Fußzeile“ eingefügt oder Feld entfernt werden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4657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7" r:id="rId2"/>
    <p:sldLayoutId id="2147483672" r:id="rId3"/>
    <p:sldLayoutId id="2147483662" r:id="rId4"/>
    <p:sldLayoutId id="2147483671" r:id="rId5"/>
    <p:sldLayoutId id="2147483663" r:id="rId6"/>
    <p:sldLayoutId id="2147483664" r:id="rId7"/>
    <p:sldLayoutId id="2147483667" r:id="rId8"/>
    <p:sldLayoutId id="2147483673" r:id="rId9"/>
    <p:sldLayoutId id="2147483669" r:id="rId10"/>
    <p:sldLayoutId id="2147483674" r:id="rId11"/>
    <p:sldLayoutId id="2147483670" r:id="rId12"/>
    <p:sldLayoutId id="2147483675" r:id="rId13"/>
    <p:sldLayoutId id="2147483676" r:id="rId14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Office">
  <a:themeElements>
    <a:clrScheme name="MCINEU">
      <a:dk1>
        <a:sysClr val="windowText" lastClr="000000"/>
      </a:dk1>
      <a:lt1>
        <a:sysClr val="window" lastClr="FFFFFF"/>
      </a:lt1>
      <a:dk2>
        <a:srgbClr val="004983"/>
      </a:dk2>
      <a:lt2>
        <a:srgbClr val="F49B00"/>
      </a:lt2>
      <a:accent1>
        <a:srgbClr val="004983"/>
      </a:accent1>
      <a:accent2>
        <a:srgbClr val="F49B00"/>
      </a:accent2>
      <a:accent3>
        <a:srgbClr val="004B51"/>
      </a:accent3>
      <a:accent4>
        <a:srgbClr val="4E7FA8"/>
      </a:accent4>
      <a:accent5>
        <a:srgbClr val="783F4F"/>
      </a:accent5>
      <a:accent6>
        <a:srgbClr val="CD943A"/>
      </a:accent6>
      <a:hlink>
        <a:srgbClr val="0000FF"/>
      </a:hlink>
      <a:folHlink>
        <a:srgbClr val="800080"/>
      </a:folHlink>
    </a:clrScheme>
    <a:fontScheme name="MCI">
      <a:majorFont>
        <a:latin typeface="Noto Sans SemiBold"/>
        <a:ea typeface=""/>
        <a:cs typeface=""/>
      </a:majorFont>
      <a:minorFont>
        <a:latin typeface="Noto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Bildschirmpräsentation (16:10)</PresentationFormat>
  <Paragraphs>0</Paragraphs>
  <Slides>0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0</vt:i4>
      </vt:variant>
    </vt:vector>
  </HeadingPairs>
  <TitlesOfParts>
    <vt:vector size="6" baseType="lpstr">
      <vt:lpstr>Arial</vt:lpstr>
      <vt:lpstr>Calibri</vt:lpstr>
      <vt:lpstr>Noto Sans</vt:lpstr>
      <vt:lpstr>Noto Sans SemiBold</vt:lpstr>
      <vt:lpstr>Wingdings</vt:lpstr>
      <vt:lpstr>Office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Martina Geir</dc:creator>
  <cp:lastModifiedBy>Martina Geir</cp:lastModifiedBy>
  <cp:revision>55</cp:revision>
  <dcterms:created xsi:type="dcterms:W3CDTF">2025-07-14T13:55:07Z</dcterms:created>
  <dcterms:modified xsi:type="dcterms:W3CDTF">2025-08-06T08:38:45Z</dcterms:modified>
</cp:coreProperties>
</file>