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"/>
  </p:notesMaster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2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36159-3613-4120-BFA1-012C9383E012}" type="datetimeFigureOut">
              <a:rPr lang="de-DE" smtClean="0"/>
              <a:t>06.08.2025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65AC9-19C0-4845-80EF-46F2659078D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652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mci.edu" TargetMode="Externa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A639B91-ADF9-4E37-9944-553567CD9B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472535"/>
            <a:ext cx="6071305" cy="8790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a two-line headline</a:t>
            </a:r>
          </a:p>
          <a:p>
            <a:r>
              <a:rPr lang="en-US" noProof="0" dirty="0"/>
              <a:t>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4461B-C70D-4B56-96BB-74CCBD66FD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4610857"/>
            <a:ext cx="3744913" cy="734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Author| course title or equivalent can be added here</a:t>
            </a:r>
          </a:p>
        </p:txBody>
      </p:sp>
    </p:spTree>
    <p:extLst>
      <p:ext uri="{BB962C8B-B14F-4D97-AF65-F5344CB8AC3E}">
        <p14:creationId xmlns:p14="http://schemas.microsoft.com/office/powerpoint/2010/main" val="25576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A639B91-ADF9-4E37-9944-553567CD9B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472535"/>
            <a:ext cx="6071305" cy="8790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a two-line headline</a:t>
            </a:r>
          </a:p>
          <a:p>
            <a:r>
              <a:rPr lang="en-US" noProof="0" dirty="0"/>
              <a:t>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78B448-F893-4216-85CC-AA17EE205D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4610857"/>
            <a:ext cx="3744913" cy="734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Author| course title or equivalent can be added here</a:t>
            </a:r>
          </a:p>
        </p:txBody>
      </p:sp>
    </p:spTree>
    <p:extLst>
      <p:ext uri="{BB962C8B-B14F-4D97-AF65-F5344CB8AC3E}">
        <p14:creationId xmlns:p14="http://schemas.microsoft.com/office/powerpoint/2010/main" val="985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cour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8AB89B8-54A3-4FA8-AD3D-E447902B7A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048"/>
            <a:ext cx="9144000" cy="571804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7A639B91-ADF9-4E37-9944-553567CD9B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472535"/>
            <a:ext cx="6071305" cy="8790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a two-line headline</a:t>
            </a:r>
          </a:p>
          <a:p>
            <a:r>
              <a:rPr lang="en-US" noProof="0" dirty="0"/>
              <a:t>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78B448-F893-4216-85CC-AA17EE205D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4610857"/>
            <a:ext cx="3744913" cy="7342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Author| course title or equivalent can be added here</a:t>
            </a:r>
          </a:p>
        </p:txBody>
      </p:sp>
    </p:spTree>
    <p:extLst>
      <p:ext uri="{BB962C8B-B14F-4D97-AF65-F5344CB8AC3E}">
        <p14:creationId xmlns:p14="http://schemas.microsoft.com/office/powerpoint/2010/main" val="3114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D532F1-2738-41DF-A050-608FA5A278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16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Table of Contents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1F36D88-9EA8-41AF-8CEE-91F66619E8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233232"/>
            <a:ext cx="8071874" cy="3856293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21000"/>
              </a:lnSpc>
              <a:spcBef>
                <a:spcPts val="0"/>
              </a:spcBef>
              <a:buFont typeface="+mj-lt"/>
              <a:buAutoNum type="arabicPeriod"/>
              <a:defRPr sz="16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42900" indent="0">
              <a:buFont typeface="+mj-lt"/>
              <a:buNone/>
              <a:defRPr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2pPr>
          </a:lstStyle>
          <a:p>
            <a:pPr lvl="0"/>
            <a:r>
              <a:rPr lang="en-US" noProof="0" dirty="0"/>
              <a:t>point 1</a:t>
            </a:r>
          </a:p>
          <a:p>
            <a:pPr lvl="0"/>
            <a:r>
              <a:rPr lang="en-US" noProof="0" dirty="0"/>
              <a:t>point 2</a:t>
            </a:r>
          </a:p>
          <a:p>
            <a:pPr lvl="0"/>
            <a:r>
              <a:rPr lang="en-US" noProof="0" dirty="0"/>
              <a:t>point 3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78CA4C1-155B-4139-B6FB-44B967412974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1551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8E25168-A22B-45F9-81C9-AAA0A8483B40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3AAD3E-04F7-46F8-BCAA-9C3A9121D5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77701"/>
            <a:ext cx="3744913" cy="32767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Chapter XX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2A1054CE-6247-4410-8F39-6F06FD1B72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1874469"/>
            <a:ext cx="6071305" cy="288836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Chapter </a:t>
            </a:r>
            <a:r>
              <a:rPr lang="en-US" noProof="0" dirty="0" err="1"/>
              <a:t>titel</a:t>
            </a:r>
            <a:endParaRPr lang="en-US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96754B90-6B59-440D-97C0-6E6E9B5EA7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75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AC24E76-DB01-4F9B-A3AC-7E65837F7552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EEA2FE1-A577-489C-98FF-223D5D3DB8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16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9B9DF61-78D2-4B4B-A444-99F049B9D8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213658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1000"/>
              </a:lnSpc>
              <a:spcBef>
                <a:spcPts val="0"/>
              </a:spcBef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Bullet point 1</a:t>
            </a:r>
          </a:p>
          <a:p>
            <a:pPr lvl="0"/>
            <a:r>
              <a:rPr lang="en-US" noProof="0" dirty="0"/>
              <a:t>Bullet point 2</a:t>
            </a:r>
          </a:p>
          <a:p>
            <a:pPr lvl="0"/>
            <a:r>
              <a:rPr lang="en-US" noProof="0" dirty="0"/>
              <a:t>Bullet point 3</a:t>
            </a:r>
          </a:p>
          <a:p>
            <a:pPr lvl="0"/>
            <a:r>
              <a:rPr lang="en-US" noProof="0" dirty="0"/>
              <a:t>Bullet point …</a:t>
            </a:r>
          </a:p>
          <a:p>
            <a:pPr lvl="0"/>
            <a:endParaRPr lang="en-US" dirty="0"/>
          </a:p>
          <a:p>
            <a:pPr lvl="0"/>
            <a:endParaRPr lang="de-DE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A7094E5-21AE-4BE5-A259-BE7A96ACD86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59339" y="1213658"/>
            <a:ext cx="3744912" cy="3654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1000"/>
              </a:lnSpc>
              <a:spcBef>
                <a:spcPts val="0"/>
              </a:spcBef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Bullet point 1</a:t>
            </a:r>
          </a:p>
          <a:p>
            <a:pPr lvl="0"/>
            <a:r>
              <a:rPr lang="en-US" noProof="0" dirty="0"/>
              <a:t>Bullet point 2</a:t>
            </a:r>
          </a:p>
          <a:p>
            <a:pPr lvl="0"/>
            <a:r>
              <a:rPr lang="en-US" noProof="0" dirty="0"/>
              <a:t>Bullet point 3</a:t>
            </a:r>
          </a:p>
          <a:p>
            <a:pPr lvl="0"/>
            <a:r>
              <a:rPr lang="en-US" noProof="0" dirty="0"/>
              <a:t>Bullet point …</a:t>
            </a:r>
          </a:p>
          <a:p>
            <a:pPr lvl="0"/>
            <a:endParaRPr lang="en-US" dirty="0"/>
          </a:p>
          <a:p>
            <a:pPr lvl="0"/>
            <a:endParaRPr lang="de-DE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22D6DE8-DA05-4BFD-83D8-937B39EB76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4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FC925E-452D-4080-B210-EDC5BF740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0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1189432-5286-49FD-91D0-31E529DB541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7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Text can be entered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C36268C-854B-4803-9DE0-9F194128005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59339" y="1180407"/>
            <a:ext cx="3744912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Text can be entered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E04410D-F744-4715-A956-8005E093EAB3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400AC03-A31F-48B1-B112-5E28D7408C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46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bullet points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9D15BC-B49C-45D8-949F-E4AA38C07F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1"/>
            <a:ext cx="3767773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010560-5CDB-444E-8FD2-675F9A9D8A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213658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1000"/>
              </a:lnSpc>
              <a:spcBef>
                <a:spcPts val="0"/>
              </a:spcBef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Bullet point 1</a:t>
            </a:r>
          </a:p>
          <a:p>
            <a:pPr lvl="0"/>
            <a:r>
              <a:rPr lang="en-US" noProof="0" dirty="0"/>
              <a:t>Bullet point 2</a:t>
            </a:r>
          </a:p>
          <a:p>
            <a:pPr lvl="0"/>
            <a:r>
              <a:rPr lang="en-US" noProof="0" dirty="0"/>
              <a:t>Bullet point 3</a:t>
            </a:r>
          </a:p>
          <a:p>
            <a:pPr lvl="0"/>
            <a:r>
              <a:rPr lang="en-US" noProof="0" dirty="0"/>
              <a:t>Bullet point …</a:t>
            </a:r>
          </a:p>
          <a:p>
            <a:pPr lvl="0"/>
            <a:endParaRPr lang="en-US" dirty="0"/>
          </a:p>
          <a:p>
            <a:pPr lvl="0"/>
            <a:endParaRPr lang="de-DE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DA7D37BA-DF05-4662-A834-7972DD5F75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9339" y="554038"/>
            <a:ext cx="3744912" cy="43136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10BF7D-4FA1-4CFF-870A-589A86545A79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83C58E-AFEF-4269-BE0B-4C4AC8CE7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 rot="16200000">
            <a:off x="7746887" y="3742486"/>
            <a:ext cx="2062133" cy="1882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/>
              <a:t>© Copyright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4FE8C2B-C399-4FA2-949B-BA8515387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232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-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39D15BC-B49C-45D8-949F-E4AA38C07F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1"/>
            <a:ext cx="3767773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7" name="Bildplatzhalter 2">
            <a:extLst>
              <a:ext uri="{FF2B5EF4-FFF2-40B4-BE49-F238E27FC236}">
                <a16:creationId xmlns:a16="http://schemas.microsoft.com/office/drawing/2014/main" id="{DA7D37BA-DF05-4662-A834-7972DD5F75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9339" y="554038"/>
            <a:ext cx="3744912" cy="43136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10BF7D-4FA1-4CFF-870A-589A86545A79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83C58E-AFEF-4269-BE0B-4C4AC8CE76E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 rot="16200000">
            <a:off x="7746887" y="3742486"/>
            <a:ext cx="2062133" cy="1882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/>
              <a:t>© Copyright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384E631-0E28-4532-97BC-55C656C1DA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8"/>
            <a:ext cx="3744913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Text can be entered here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875E214-3A0D-42F8-A28D-1C5E973A6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11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F091B9E-46CC-4F2F-9D6A-208A92885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5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A606166-1C65-453D-B425-2F56A86CE59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8"/>
            <a:ext cx="8064500" cy="3654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Text can be entered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BF4A75-C53B-4165-831F-A2CBFCFF355E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A9E7D1-8DB8-489A-B535-43C5A1ABD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95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F091B9E-46CC-4F2F-9D6A-208A92885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5"/>
            <a:ext cx="808736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9BF4A75-C53B-4165-831F-A2CBFCFF355E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EDA1269-E68C-4934-B820-6A1613067B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9750" y="1180408"/>
            <a:ext cx="8064500" cy="3654000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21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en-US" noProof="0" dirty="0"/>
              <a:t>Bullet points can be added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4742C58-EE4E-4224-A0AE-41443E32A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92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D06FB3-18FB-4ABC-BF94-10243BDA53C8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4908F2C-0F9D-4ABE-B94A-3BC2172C89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890" y="531954"/>
            <a:ext cx="8064500" cy="309167"/>
          </a:xfrm>
          <a:prstGeom prst="rect">
            <a:avLst/>
          </a:prstGeom>
        </p:spPr>
        <p:txBody>
          <a:bodyPr lIns="0" tIns="0" rIns="0" bIns="0"/>
          <a:lstStyle>
            <a:lvl1pPr>
              <a:defRPr sz="2800" b="1" i="0">
                <a:solidFill>
                  <a:srgbClr val="004983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n-US" noProof="0" dirty="0"/>
              <a:t>Add heading here</a:t>
            </a:r>
          </a:p>
        </p:txBody>
      </p:sp>
      <p:sp>
        <p:nvSpPr>
          <p:cNvPr id="9" name="Bildplatzhalter 2">
            <a:extLst>
              <a:ext uri="{FF2B5EF4-FFF2-40B4-BE49-F238E27FC236}">
                <a16:creationId xmlns:a16="http://schemas.microsoft.com/office/drawing/2014/main" id="{97943ADF-5BD0-42C9-A63E-DD7C23F532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9751" y="1130531"/>
            <a:ext cx="8064500" cy="365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 i="0">
                <a:solidFill>
                  <a:schemeClr val="tx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604EA9B-0BCC-4B1B-9E9C-28C9BECE340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 rot="16200000">
            <a:off x="7754344" y="3659359"/>
            <a:ext cx="2062133" cy="18821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800" b="0" i="0"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/>
              <a:t>© Copyright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9AFF96-8E94-498B-A698-88EE547D6A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91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D06FB3-18FB-4ABC-BF94-10243BDA53C8}"/>
              </a:ext>
            </a:extLst>
          </p:cNvPr>
          <p:cNvSpPr txBox="1">
            <a:spLocks/>
          </p:cNvSpPr>
          <p:nvPr userDrawn="1"/>
        </p:nvSpPr>
        <p:spPr>
          <a:xfrm>
            <a:off x="6554224" y="5452789"/>
            <a:ext cx="2057400" cy="262211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r" defTabSz="713232" rtl="0" eaLnBrk="1" latinLnBrk="0" hangingPunct="1">
              <a:defRPr sz="800" b="0" i="0" kern="120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63F59B3-079B-614A-A46D-DBCA13C16B6F}" type="slidenum">
              <a:rPr lang="de-DE" smtClean="0">
                <a:latin typeface="+mn-lt"/>
              </a:rPr>
              <a:pPr/>
              <a:t>‹Nr.›</a:t>
            </a:fld>
            <a:endParaRPr lang="de-DE" dirty="0">
              <a:latin typeface="+mn-lt"/>
            </a:endParaRP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7CC136C1-E862-4DF4-87B0-CD9BDDDF4A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6820" y="1033532"/>
            <a:ext cx="6071305" cy="34558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2800" b="1" i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de-DE" dirty="0"/>
              <a:t>„</a:t>
            </a:r>
            <a:r>
              <a:rPr lang="en-US" noProof="0" dirty="0"/>
              <a:t>Here you can add a quotation or any extended content that should be highlighted“.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B3B9A65-FE80-441C-AD0E-79F3D1486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213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823C92D-19B6-4148-85A9-79EA2D5DE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64" y="2693116"/>
            <a:ext cx="8087360" cy="10168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685800" rtl="0" eaLnBrk="1" fontAlgn="auto" latinLnBrk="0" hangingPunct="1">
              <a:lnSpc>
                <a:spcPct val="121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 i="0" baseline="0">
                <a:solidFill>
                  <a:schemeClr val="bg1"/>
                </a:solidFill>
                <a:latin typeface="+mj-lt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de-DE" dirty="0"/>
              <a:t>MCI | Die Unternehmerische Hochschule®</a:t>
            </a:r>
            <a:br>
              <a:rPr lang="de-DE" dirty="0"/>
            </a:br>
            <a:r>
              <a:rPr lang="de-DE" dirty="0"/>
              <a:t>MCI | The </a:t>
            </a:r>
            <a:r>
              <a:rPr lang="de-DE" dirty="0" err="1"/>
              <a:t>Entrepreneurial</a:t>
            </a:r>
            <a:r>
              <a:rPr lang="de-DE" dirty="0"/>
              <a:t> School®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E1CD91-C75E-4089-AA65-9B06BCCF27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2376" y="3709981"/>
            <a:ext cx="3744913" cy="1074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1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+mn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lvl="0"/>
            <a:r>
              <a:rPr lang="de-AT" dirty="0" err="1"/>
              <a:t>Universitaetsstrasse</a:t>
            </a:r>
            <a:r>
              <a:rPr lang="de-AT" dirty="0"/>
              <a:t> 15</a:t>
            </a:r>
            <a:br>
              <a:rPr lang="de-AT" dirty="0"/>
            </a:br>
            <a:r>
              <a:rPr lang="de-AT" dirty="0"/>
              <a:t>A-6020 Innsbruck</a:t>
            </a:r>
            <a:br>
              <a:rPr lang="de-AT" dirty="0"/>
            </a:br>
            <a:r>
              <a:rPr lang="de-AT" dirty="0"/>
              <a:t>+43 512 2070</a:t>
            </a:r>
            <a:br>
              <a:rPr lang="de-AT" dirty="0"/>
            </a:br>
            <a:r>
              <a:rPr lang="de-AT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office@mci.edu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82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DB1176-0CF2-4531-9F14-57988F736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08" y="5057323"/>
            <a:ext cx="8166415" cy="1257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r>
              <a:rPr lang="en-US"/>
              <a:t>The course title can be added here or field can be deleted on all slides via “Insert“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 “Footer“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2" r:id="rId3"/>
    <p:sldLayoutId id="2147483662" r:id="rId4"/>
    <p:sldLayoutId id="2147483671" r:id="rId5"/>
    <p:sldLayoutId id="2147483663" r:id="rId6"/>
    <p:sldLayoutId id="2147483664" r:id="rId7"/>
    <p:sldLayoutId id="2147483667" r:id="rId8"/>
    <p:sldLayoutId id="2147483673" r:id="rId9"/>
    <p:sldLayoutId id="2147483669" r:id="rId10"/>
    <p:sldLayoutId id="2147483674" r:id="rId11"/>
    <p:sldLayoutId id="2147483670" r:id="rId12"/>
    <p:sldLayoutId id="2147483675" r:id="rId13"/>
    <p:sldLayoutId id="2147483676" r:id="rId1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Office">
  <a:themeElements>
    <a:clrScheme name="MCINEU">
      <a:dk1>
        <a:sysClr val="windowText" lastClr="000000"/>
      </a:dk1>
      <a:lt1>
        <a:sysClr val="window" lastClr="FFFFFF"/>
      </a:lt1>
      <a:dk2>
        <a:srgbClr val="004983"/>
      </a:dk2>
      <a:lt2>
        <a:srgbClr val="F49B00"/>
      </a:lt2>
      <a:accent1>
        <a:srgbClr val="004983"/>
      </a:accent1>
      <a:accent2>
        <a:srgbClr val="F49B00"/>
      </a:accent2>
      <a:accent3>
        <a:srgbClr val="004B51"/>
      </a:accent3>
      <a:accent4>
        <a:srgbClr val="4E7FA8"/>
      </a:accent4>
      <a:accent5>
        <a:srgbClr val="783F4F"/>
      </a:accent5>
      <a:accent6>
        <a:srgbClr val="CD943A"/>
      </a:accent6>
      <a:hlink>
        <a:srgbClr val="0000FF"/>
      </a:hlink>
      <a:folHlink>
        <a:srgbClr val="800080"/>
      </a:folHlink>
    </a:clrScheme>
    <a:fontScheme name="MCI">
      <a:majorFont>
        <a:latin typeface="Noto Sans SemiBold"/>
        <a:ea typeface=""/>
        <a:cs typeface=""/>
      </a:majorFont>
      <a:minorFont>
        <a:latin typeface="No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Bildschirmpräsentation (16:10)</PresentationFormat>
  <Paragraphs>0</Paragraphs>
  <Slides>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0</vt:i4>
      </vt:variant>
    </vt:vector>
  </HeadingPairs>
  <TitlesOfParts>
    <vt:vector size="6" baseType="lpstr">
      <vt:lpstr>Arial</vt:lpstr>
      <vt:lpstr>Calibri</vt:lpstr>
      <vt:lpstr>Noto Sans</vt:lpstr>
      <vt:lpstr>Noto Sans SemiBold</vt:lpstr>
      <vt:lpstr>Wingdings</vt:lpstr>
      <vt:lpstr>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Geir</dc:creator>
  <cp:lastModifiedBy>Martina Geir</cp:lastModifiedBy>
  <cp:revision>59</cp:revision>
  <dcterms:created xsi:type="dcterms:W3CDTF">2025-07-14T13:55:07Z</dcterms:created>
  <dcterms:modified xsi:type="dcterms:W3CDTF">2025-08-06T08:38:30Z</dcterms:modified>
</cp:coreProperties>
</file>