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5715000" type="screen16x10"/>
  <p:notesSz cx="6858000" cy="9144000"/>
  <p:defaultTextStyle>
    <a:defPPr>
      <a:defRPr lang="de-DE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00416E"/>
    <a:srgbClr val="E87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1"/>
    <p:restoredTop sz="94696"/>
  </p:normalViewPr>
  <p:slideViewPr>
    <p:cSldViewPr snapToGrid="0" snapToObjects="1">
      <p:cViewPr varScale="1">
        <p:scale>
          <a:sx n="190" d="100"/>
          <a:sy n="190" d="100"/>
        </p:scale>
        <p:origin x="3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F00C-EC20-3944-A0C7-901FF2210DE7}" type="datetimeFigureOut">
              <a:rPr lang="de-DE" smtClean="0"/>
              <a:t>26.06.20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A83A-B71F-BC4B-BEFC-254C1BBE68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043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40732"/>
            <a:ext cx="6858000" cy="93385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i="0">
                <a:solidFill>
                  <a:schemeClr val="bg1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B92668-53B4-3A4D-8871-19C2DF58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copyrigh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76AF88E-123A-AE41-993D-62D14AFBA04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846945" y="524656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A9A1BA7-475E-A041-A84D-CEC7D9EC94B2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846945" y="2953062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73E15AC-5851-6B46-A818-10CB13395ECC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4609475" y="524656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32622BB-150B-8141-B892-686B4BC682DC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4609475" y="2953062"/>
            <a:ext cx="3530183" cy="198619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3FEDD9A-BCAD-8944-BEE5-AC8452EDA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944" y="2600791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4ADF0B0-F526-4D44-BB00-2354E38BB7D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09474" y="2600791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B1673F-F170-AF41-B3E2-EF14B2A8A90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46944" y="5021708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507E694-DBB1-1947-A92C-9F88E5C984A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609474" y="5021708"/>
            <a:ext cx="3530183" cy="269823"/>
          </a:xfr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1371600"/>
            <a:ext cx="7548486" cy="3775869"/>
          </a:xfrm>
        </p:spPr>
        <p:txBody>
          <a:bodyPr/>
          <a:lstStyle>
            <a:lvl1pPr marL="457200" indent="-457200">
              <a:lnSpc>
                <a:spcPct val="100000"/>
              </a:lnSpc>
              <a:buFont typeface="+mj-lt"/>
              <a:buAutoNum type="arabicParenBoth"/>
              <a:defRPr sz="1800">
                <a:latin typeface="Univers Medium" panose="020B0603020202030204" pitchFamily="34" charset="0"/>
              </a:defRPr>
            </a:lvl1pPr>
            <a:lvl2pPr marL="342900" indent="0">
              <a:lnSpc>
                <a:spcPct val="100000"/>
              </a:lnSpc>
              <a:buFont typeface="+mj-lt"/>
              <a:buNone/>
              <a:defRPr>
                <a:latin typeface="Univers Medium" panose="020B0603020202030204" pitchFamily="34" charset="0"/>
              </a:defRPr>
            </a:lvl2pPr>
            <a:lvl3pPr marL="1028700" indent="-342900">
              <a:buFont typeface="+mj-lt"/>
              <a:buAutoNum type="arabicParenBoth"/>
              <a:defRPr sz="1600">
                <a:latin typeface="Univers Medium" panose="020B0603020202030204" pitchFamily="34" charset="0"/>
              </a:defRPr>
            </a:lvl3pPr>
            <a:lvl4pPr marL="1371600" indent="-342900">
              <a:buFont typeface="+mj-lt"/>
              <a:buAutoNum type="arabicParenBoth"/>
              <a:defRPr sz="1400">
                <a:latin typeface="Univers Medium" panose="020B0603020202030204" pitchFamily="34" charset="0"/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Mastertextformat bearbeiten</a:t>
            </a:r>
          </a:p>
          <a:p>
            <a:pPr lvl="1"/>
            <a:endParaRPr lang="de-D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05196-EB78-E14F-863B-B4FC39B7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1371600"/>
            <a:ext cx="7548486" cy="37758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Univers Medium" panose="020B060302020203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974362"/>
            <a:ext cx="7548486" cy="41731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>
                <a:latin typeface="Univers Medium" panose="020B060302020203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8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35" y="1371600"/>
            <a:ext cx="7548486" cy="3775869"/>
          </a:xfrm>
        </p:spPr>
        <p:txBody>
          <a:bodyPr/>
          <a:lstStyle>
            <a:lvl1pPr>
              <a:lnSpc>
                <a:spcPct val="100000"/>
              </a:lnSpc>
              <a:defRPr sz="1800">
                <a:latin typeface="Univers Medium" panose="020B0603020202030204" pitchFamily="34" charset="0"/>
              </a:defRPr>
            </a:lvl1pPr>
            <a:lvl2pPr>
              <a:lnSpc>
                <a:spcPct val="100000"/>
              </a:lnSpc>
              <a:defRPr sz="1600">
                <a:latin typeface="Univers Medium" panose="020B0603020202030204" pitchFamily="34" charset="0"/>
              </a:defRPr>
            </a:lvl2pPr>
            <a:lvl3pPr>
              <a:lnSpc>
                <a:spcPct val="100000"/>
              </a:lnSpc>
              <a:defRPr sz="1400">
                <a:latin typeface="Univers Medium" panose="020B0603020202030204" pitchFamily="34" charset="0"/>
              </a:defRPr>
            </a:lvl3pPr>
            <a:lvl4pPr>
              <a:lnSpc>
                <a:spcPct val="100000"/>
              </a:lnSpc>
              <a:defRPr sz="1200">
                <a:latin typeface="Univers Medium" panose="020B0603020202030204" pitchFamily="34" charset="0"/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505196-EB78-E14F-863B-B4FC39B7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1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EBC8623-86FF-6B42-8AF5-CAD078CB1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819"/>
          <a:stretch/>
        </p:blipFill>
        <p:spPr>
          <a:xfrm>
            <a:off x="0" y="0"/>
            <a:ext cx="8154649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58" y="1732077"/>
            <a:ext cx="7886700" cy="2377281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416E"/>
                </a:solidFill>
                <a:latin typeface="Univers Medium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58" y="4131848"/>
            <a:ext cx="7886700" cy="799916"/>
          </a:xfrm>
        </p:spPr>
        <p:txBody>
          <a:bodyPr/>
          <a:lstStyle>
            <a:lvl1pPr marL="0" indent="0">
              <a:buNone/>
              <a:defRPr sz="1800">
                <a:solidFill>
                  <a:srgbClr val="343433"/>
                </a:solidFill>
                <a:latin typeface="Univers Medium" panose="020B0603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B40283F-122A-F74E-9A63-86F4FF752016}"/>
              </a:ext>
            </a:extLst>
          </p:cNvPr>
          <p:cNvSpPr/>
          <p:nvPr userDrawn="1"/>
        </p:nvSpPr>
        <p:spPr>
          <a:xfrm>
            <a:off x="7967272" y="5156616"/>
            <a:ext cx="1176728" cy="558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2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135" y="1371600"/>
            <a:ext cx="3681022" cy="3775869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597" y="1371600"/>
            <a:ext cx="3681023" cy="3775869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EA033B-3A84-D942-8AD2-87EB2BB6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0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1135" y="1371599"/>
            <a:ext cx="7548486" cy="37758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C2A250-38A2-BB42-A93A-B5F4722C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2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tatem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10067" y="1371599"/>
            <a:ext cx="4489554" cy="377587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135" y="1371600"/>
            <a:ext cx="2927884" cy="37758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Univers Medium" panose="020B0603020202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C2A250-38A2-BB42-A93A-B5F4722C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35" y="487179"/>
            <a:ext cx="7548485" cy="776625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00416E"/>
                </a:solidFill>
                <a:latin typeface="Univers" panose="020B0603020202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5DCECD2D-354A-214A-82A8-85822346FC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700372E-F62A-1F44-856C-792DF25EBEF5}"/>
              </a:ext>
            </a:extLst>
          </p:cNvPr>
          <p:cNvSpPr/>
          <p:nvPr userDrawn="1"/>
        </p:nvSpPr>
        <p:spPr>
          <a:xfrm flipH="1">
            <a:off x="8336111" y="0"/>
            <a:ext cx="487180" cy="509666"/>
          </a:xfrm>
          <a:prstGeom prst="rect">
            <a:avLst/>
          </a:prstGeom>
          <a:solidFill>
            <a:srgbClr val="00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5D32700-82AA-E54D-82BC-AB72403F92E4}"/>
              </a:ext>
            </a:extLst>
          </p:cNvPr>
          <p:cNvSpPr txBox="1">
            <a:spLocks/>
          </p:cNvSpPr>
          <p:nvPr userDrawn="1"/>
        </p:nvSpPr>
        <p:spPr>
          <a:xfrm>
            <a:off x="8352506" y="0"/>
            <a:ext cx="464696" cy="509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MCI Univers 55 Roman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799862D-C377-0D42-9801-6814E04F309A}" type="slidenum">
              <a:rPr lang="de-DE" sz="900" b="1" i="0" smtClean="0">
                <a:solidFill>
                  <a:schemeClr val="bg1"/>
                </a:solidFill>
                <a:latin typeface="Univers Medium" panose="020B0603020202030204" pitchFamily="34" charset="0"/>
              </a:rPr>
              <a:pPr algn="ctr"/>
              <a:t>‹Nr.›</a:t>
            </a:fld>
            <a:endParaRPr lang="de-DE" sz="1000" b="1" i="0" dirty="0">
              <a:solidFill>
                <a:schemeClr val="bg1"/>
              </a:solidFill>
              <a:latin typeface="Univers Medium" panose="020B0603020202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E9CA33-4367-C848-A2D7-6ED6D6113EE0}"/>
              </a:ext>
            </a:extLst>
          </p:cNvPr>
          <p:cNvSpPr/>
          <p:nvPr userDrawn="1"/>
        </p:nvSpPr>
        <p:spPr>
          <a:xfrm>
            <a:off x="2032000" y="5547296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B10538-C6B8-2448-8BBA-3845A7F18CB1}"/>
              </a:ext>
            </a:extLst>
          </p:cNvPr>
          <p:cNvSpPr/>
          <p:nvPr userDrawn="1"/>
        </p:nvSpPr>
        <p:spPr>
          <a:xfrm>
            <a:off x="3108325" y="5547296"/>
            <a:ext cx="28800" cy="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16EC95-CA0A-8F41-ACFD-F8BD0BCCBB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1" r:id="rId4"/>
    <p:sldLayoutId id="2147483670" r:id="rId5"/>
    <p:sldLayoutId id="2147483663" r:id="rId6"/>
    <p:sldLayoutId id="2147483664" r:id="rId7"/>
    <p:sldLayoutId id="2147483672" r:id="rId8"/>
    <p:sldLayoutId id="2147483669" r:id="rId9"/>
    <p:sldLayoutId id="214748366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3896-1A2E-F643-AD02-A8ED95C15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3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E04897-1526-F342-8CEC-0C17BD3E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seperate</a:t>
            </a:r>
            <a:r>
              <a:rPr lang="de-DE" dirty="0"/>
              <a:t> </a:t>
            </a:r>
            <a:r>
              <a:rPr lang="de-DE" dirty="0" err="1"/>
              <a:t>template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German </a:t>
            </a:r>
            <a:r>
              <a:rPr lang="de-DE" dirty="0" err="1"/>
              <a:t>and</a:t>
            </a:r>
            <a:r>
              <a:rPr lang="de-DE" dirty="0"/>
              <a:t> English </a:t>
            </a:r>
            <a:r>
              <a:rPr lang="de-DE" dirty="0" err="1"/>
              <a:t>presentations</a:t>
            </a:r>
            <a:endParaRPr lang="de-DE" dirty="0"/>
          </a:p>
          <a:p>
            <a:r>
              <a:rPr lang="de-DE" dirty="0"/>
              <a:t>Do not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template</a:t>
            </a:r>
            <a:r>
              <a:rPr lang="de-DE" dirty="0"/>
              <a:t> – Stick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font</a:t>
            </a:r>
            <a:r>
              <a:rPr lang="de-DE" dirty="0"/>
              <a:t> (</a:t>
            </a:r>
            <a:r>
              <a:rPr lang="de-DE" dirty="0" err="1"/>
              <a:t>Univers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colors</a:t>
            </a:r>
            <a:r>
              <a:rPr lang="de-DE" dirty="0"/>
              <a:t>!</a:t>
            </a:r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MCI </a:t>
            </a:r>
            <a:r>
              <a:rPr lang="de-DE" dirty="0" err="1"/>
              <a:t>colors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elements</a:t>
            </a:r>
            <a:endParaRPr lang="de-DE" dirty="0"/>
          </a:p>
          <a:p>
            <a:r>
              <a:rPr lang="de-DE" dirty="0"/>
              <a:t>Pay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images</a:t>
            </a:r>
            <a:endParaRPr lang="de-DE" dirty="0"/>
          </a:p>
          <a:p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copyright</a:t>
            </a:r>
            <a:endParaRPr lang="de-DE" dirty="0"/>
          </a:p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(open </a:t>
            </a:r>
            <a:r>
              <a:rPr lang="de-DE" dirty="0" err="1"/>
              <a:t>source</a:t>
            </a:r>
            <a:r>
              <a:rPr lang="de-DE" dirty="0"/>
              <a:t>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6A4BB7-23B9-D64A-989C-17B2A479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Guidelines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presentations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186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</Words>
  <Application>Microsoft Macintosh PowerPoint</Application>
  <PresentationFormat>Bildschirmpräsentation (16:10)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Univers</vt:lpstr>
      <vt:lpstr>Univers Medium</vt:lpstr>
      <vt:lpstr>Office</vt:lpstr>
      <vt:lpstr>PowerPoint-Präsentation</vt:lpstr>
      <vt:lpstr>Guidelines for presentations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26</cp:revision>
  <dcterms:created xsi:type="dcterms:W3CDTF">2020-05-08T06:59:06Z</dcterms:created>
  <dcterms:modified xsi:type="dcterms:W3CDTF">2020-06-26T05:55:16Z</dcterms:modified>
</cp:coreProperties>
</file>